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6.xlsx"/></Relationships>
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7.xlsx"/></Relationships>
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8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4" name="Shape 7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5"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Helvetica"/>
              </a:defRPr>
            </a:pPr>
            <a:r>
              <a:t>If you want to change the picture background.</a:t>
            </a:r>
          </a:p>
          <a:p>
            <a:pPr defTabSz="914215"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Helvetica"/>
              </a:defRPr>
            </a:pPr>
            <a:r>
              <a:t>1) Select the shape (in front of the image) and send it to back</a:t>
            </a:r>
          </a:p>
          <a:p>
            <a:pPr defTabSz="914215">
              <a:lnSpc>
                <a:spcPct val="100000"/>
              </a:lnSpc>
              <a:defRPr sz="2400">
                <a:latin typeface="+mn-lt"/>
                <a:ea typeface="+mn-ea"/>
                <a:cs typeface="+mn-cs"/>
                <a:sym typeface="Helvetica"/>
              </a:defRPr>
            </a:pPr>
            <a:r>
              <a:t>2) Delete the image and drag and drop you own // 3) Send to back the new image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ithub.com/sueyhan/webCrawling" TargetMode="Externa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22749"/>
            <a:ext cx="10464800" cy="774703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hite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Num" sz="quarter" idx="2"/>
          </p:nvPr>
        </p:nvSpPr>
        <p:spPr>
          <a:xfrm>
            <a:off x="12015275" y="7829899"/>
            <a:ext cx="336238" cy="338817"/>
          </a:xfrm>
          <a:prstGeom prst="rect">
            <a:avLst/>
          </a:prstGeom>
        </p:spPr>
        <p:txBody>
          <a:bodyPr lIns="48758" tIns="48758" rIns="48758" bIns="48758" anchor="ctr"/>
          <a:lstStyle>
            <a:lvl1pPr algn="r" defTabSz="1300218">
              <a:defRPr sz="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4158834" y="7892660"/>
            <a:ext cx="4697342" cy="770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47" tIns="48747" rIns="48747" bIns="48747">
            <a:spAutoFit/>
          </a:bodyPr>
          <a:lstStyle/>
          <a:p>
            <a:pPr defTabSz="1300218">
              <a:defRPr sz="1600">
                <a:solidFill>
                  <a:srgbClr val="1EA18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https://github.com/sueyhan/webCrawling</a:t>
            </a:r>
          </a:p>
          <a:p>
            <a:pPr defTabSz="1300218">
              <a:defRPr sz="1400">
                <a:solidFill>
                  <a:srgbClr val="1EA18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Shuye Han</a:t>
            </a:r>
          </a:p>
          <a:p>
            <a:pPr defTabSz="1300218">
              <a:defRPr sz="1400">
                <a:solidFill>
                  <a:srgbClr val="1EA18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George Washington University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12354083" y="1538942"/>
            <a:ext cx="364490" cy="376917"/>
          </a:xfrm>
          <a:prstGeom prst="rect">
            <a:avLst/>
          </a:prstGeom>
        </p:spPr>
        <p:txBody>
          <a:bodyPr lIns="48758" tIns="48758" rIns="48758" bIns="48758" anchor="ctr"/>
          <a:lstStyle>
            <a:lvl1pPr defTabSz="130021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4153117" y="9278948"/>
            <a:ext cx="4698565" cy="834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1" tIns="48761" rIns="48761" bIns="48761">
            <a:spAutoFit/>
          </a:bodyPr>
          <a:lstStyle>
            <a:lvl1pPr defTabSz="1300218"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https://github.com/sueyhan/webCrawling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12389947" y="431693"/>
            <a:ext cx="307990" cy="313424"/>
          </a:xfrm>
          <a:prstGeom prst="rect">
            <a:avLst/>
          </a:prstGeom>
        </p:spPr>
        <p:txBody>
          <a:bodyPr lIns="48761" tIns="48761" rIns="48761" bIns="48761"/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158834" y="7892660"/>
            <a:ext cx="4697342" cy="770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47" tIns="48747" rIns="48747" bIns="48747">
            <a:spAutoFit/>
          </a:bodyPr>
          <a:lstStyle/>
          <a:p>
            <a:pPr defTabSz="1300218">
              <a:defRPr sz="1600">
                <a:solidFill>
                  <a:srgbClr val="1EA18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https://github.com/sueyhan/webCrawling</a:t>
            </a:r>
          </a:p>
          <a:p>
            <a:pPr defTabSz="1300218">
              <a:defRPr sz="1400">
                <a:solidFill>
                  <a:srgbClr val="1EA18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Shuye Han</a:t>
            </a:r>
          </a:p>
          <a:p>
            <a:pPr defTabSz="1300218">
              <a:defRPr sz="1400">
                <a:solidFill>
                  <a:srgbClr val="1EA185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George Washington University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12354083" y="1538942"/>
            <a:ext cx="364490" cy="376917"/>
          </a:xfrm>
          <a:prstGeom prst="rect">
            <a:avLst/>
          </a:prstGeom>
        </p:spPr>
        <p:txBody>
          <a:bodyPr lIns="48758" tIns="48758" rIns="48758" bIns="48758" anchor="ctr"/>
          <a:lstStyle>
            <a:lvl1pPr defTabSz="130021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2"/>
          </p:nvPr>
        </p:nvSpPr>
        <p:spPr>
          <a:xfrm>
            <a:off x="12389947" y="431693"/>
            <a:ext cx="307990" cy="313424"/>
          </a:xfrm>
          <a:prstGeom prst="rect">
            <a:avLst/>
          </a:prstGeom>
        </p:spPr>
        <p:txBody>
          <a:bodyPr lIns="48761" tIns="48761" rIns="48761" bIns="48761"/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Num" sz="quarter" idx="2"/>
          </p:nvPr>
        </p:nvSpPr>
        <p:spPr>
          <a:xfrm>
            <a:off x="12354083" y="1538942"/>
            <a:ext cx="364490" cy="376917"/>
          </a:xfrm>
          <a:prstGeom prst="rect">
            <a:avLst/>
          </a:prstGeom>
        </p:spPr>
        <p:txBody>
          <a:bodyPr lIns="48758" tIns="48758" rIns="48758" bIns="48758" anchor="ctr"/>
          <a:lstStyle>
            <a:lvl1pPr defTabSz="1300218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image" Target="../media/image1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5" Type="http://schemas.openxmlformats.org/officeDocument/2006/relationships/chart" Target="../charts/chart7.xml"/><Relationship Id="rId6" Type="http://schemas.openxmlformats.org/officeDocument/2006/relationships/chart" Target="../charts/chart8.xml"/><Relationship Id="rId7" Type="http://schemas.openxmlformats.org/officeDocument/2006/relationships/image" Target="../media/image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3385" y="1216319"/>
            <a:ext cx="13001416" cy="7315201"/>
          </a:xfrm>
          <a:prstGeom prst="rect">
            <a:avLst/>
          </a:prstGeom>
          <a:solidFill>
            <a:srgbClr val="445469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4345135" y="3200400"/>
            <a:ext cx="4373900" cy="3352800"/>
          </a:xfrm>
          <a:prstGeom prst="rect">
            <a:avLst/>
          </a:prstGeom>
          <a:solidFill>
            <a:srgbClr val="1EA185">
              <a:alpha val="64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3236165" y="4496329"/>
            <a:ext cx="6591842" cy="1928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>
            <a:spAutoFit/>
          </a:bodyPr>
          <a:lstStyle>
            <a:lvl1pPr defTabSz="1300218">
              <a:defRPr b="1" sz="6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Web Crawling on TripAdvisor</a:t>
            </a:r>
          </a:p>
        </p:txBody>
      </p:sp>
      <p:sp>
        <p:nvSpPr>
          <p:cNvPr id="167" name="Shape 167"/>
          <p:cNvSpPr/>
          <p:nvPr/>
        </p:nvSpPr>
        <p:spPr>
          <a:xfrm>
            <a:off x="6155513" y="3728560"/>
            <a:ext cx="728101" cy="592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38" y="21600"/>
                </a:lnTo>
                <a:lnTo>
                  <a:pt x="1083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6793" y="2681"/>
                </a:moveTo>
                <a:lnTo>
                  <a:pt x="9464" y="2681"/>
                </a:lnTo>
                <a:lnTo>
                  <a:pt x="9464" y="5362"/>
                </a:lnTo>
                <a:lnTo>
                  <a:pt x="6793" y="5362"/>
                </a:lnTo>
                <a:lnTo>
                  <a:pt x="6793" y="2681"/>
                </a:lnTo>
                <a:close/>
                <a:moveTo>
                  <a:pt x="6793" y="8119"/>
                </a:moveTo>
                <a:lnTo>
                  <a:pt x="9464" y="8119"/>
                </a:lnTo>
                <a:lnTo>
                  <a:pt x="9464" y="10800"/>
                </a:lnTo>
                <a:lnTo>
                  <a:pt x="6793" y="10800"/>
                </a:lnTo>
                <a:lnTo>
                  <a:pt x="6793" y="8119"/>
                </a:lnTo>
                <a:close/>
                <a:moveTo>
                  <a:pt x="6793" y="13481"/>
                </a:moveTo>
                <a:lnTo>
                  <a:pt x="9464" y="13481"/>
                </a:lnTo>
                <a:lnTo>
                  <a:pt x="9464" y="16238"/>
                </a:lnTo>
                <a:lnTo>
                  <a:pt x="6793" y="16238"/>
                </a:lnTo>
                <a:lnTo>
                  <a:pt x="6793" y="13481"/>
                </a:lnTo>
                <a:close/>
                <a:moveTo>
                  <a:pt x="1374" y="2681"/>
                </a:moveTo>
                <a:lnTo>
                  <a:pt x="4045" y="2681"/>
                </a:lnTo>
                <a:lnTo>
                  <a:pt x="4045" y="5362"/>
                </a:lnTo>
                <a:lnTo>
                  <a:pt x="1374" y="5362"/>
                </a:lnTo>
                <a:lnTo>
                  <a:pt x="1374" y="2681"/>
                </a:lnTo>
                <a:close/>
                <a:moveTo>
                  <a:pt x="1374" y="8119"/>
                </a:moveTo>
                <a:lnTo>
                  <a:pt x="4045" y="8119"/>
                </a:lnTo>
                <a:lnTo>
                  <a:pt x="4045" y="10800"/>
                </a:lnTo>
                <a:lnTo>
                  <a:pt x="1374" y="10800"/>
                </a:lnTo>
                <a:lnTo>
                  <a:pt x="1374" y="8119"/>
                </a:lnTo>
                <a:close/>
                <a:moveTo>
                  <a:pt x="1374" y="13481"/>
                </a:moveTo>
                <a:lnTo>
                  <a:pt x="4045" y="13481"/>
                </a:lnTo>
                <a:lnTo>
                  <a:pt x="4045" y="16238"/>
                </a:lnTo>
                <a:lnTo>
                  <a:pt x="1374" y="16238"/>
                </a:lnTo>
                <a:lnTo>
                  <a:pt x="1374" y="13481"/>
                </a:lnTo>
                <a:close/>
                <a:moveTo>
                  <a:pt x="12136" y="6740"/>
                </a:moveTo>
                <a:lnTo>
                  <a:pt x="21600" y="6740"/>
                </a:lnTo>
                <a:lnTo>
                  <a:pt x="21600" y="8119"/>
                </a:lnTo>
                <a:lnTo>
                  <a:pt x="12136" y="8119"/>
                </a:lnTo>
                <a:lnTo>
                  <a:pt x="12136" y="6740"/>
                </a:lnTo>
                <a:close/>
                <a:moveTo>
                  <a:pt x="12136" y="21600"/>
                </a:moveTo>
                <a:lnTo>
                  <a:pt x="14883" y="21600"/>
                </a:lnTo>
                <a:lnTo>
                  <a:pt x="14883" y="16238"/>
                </a:lnTo>
                <a:lnTo>
                  <a:pt x="18929" y="16238"/>
                </a:lnTo>
                <a:lnTo>
                  <a:pt x="18929" y="21600"/>
                </a:lnTo>
                <a:lnTo>
                  <a:pt x="21600" y="21600"/>
                </a:lnTo>
                <a:lnTo>
                  <a:pt x="21600" y="9421"/>
                </a:lnTo>
                <a:lnTo>
                  <a:pt x="12136" y="9421"/>
                </a:lnTo>
                <a:lnTo>
                  <a:pt x="12136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174" name="Group 174"/>
          <p:cNvGrpSpPr/>
          <p:nvPr/>
        </p:nvGrpSpPr>
        <p:grpSpPr>
          <a:xfrm>
            <a:off x="5544070" y="5396253"/>
            <a:ext cx="1950722" cy="128520"/>
            <a:chOff x="0" y="0"/>
            <a:chExt cx="1950720" cy="128519"/>
          </a:xfrm>
        </p:grpSpPr>
        <p:sp>
          <p:nvSpPr>
            <p:cNvPr id="168" name="Shape 168"/>
            <p:cNvSpPr/>
            <p:nvPr/>
          </p:nvSpPr>
          <p:spPr>
            <a:xfrm flipH="1" rot="10800000">
              <a:off x="-1" y="0"/>
              <a:ext cx="290258" cy="128519"/>
            </a:xfrm>
            <a:prstGeom prst="rect">
              <a:avLst/>
            </a:prstGeom>
            <a:solidFill>
              <a:srgbClr val="1EA1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 flipH="1" rot="10800000">
              <a:off x="330656" y="0"/>
              <a:ext cx="290259" cy="128519"/>
            </a:xfrm>
            <a:prstGeom prst="rect">
              <a:avLst/>
            </a:prstGeom>
            <a:solidFill>
              <a:srgbClr val="9BBB5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 flipH="1" rot="10800000">
              <a:off x="671613" y="0"/>
              <a:ext cx="290258" cy="128519"/>
            </a:xfrm>
            <a:prstGeom prst="rect">
              <a:avLst/>
            </a:prstGeom>
            <a:solidFill>
              <a:srgbClr val="F29B2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 flipH="1" rot="10800000">
              <a:off x="1002340" y="0"/>
              <a:ext cx="290258" cy="128519"/>
            </a:xfrm>
            <a:prstGeom prst="rect">
              <a:avLst/>
            </a:prstGeom>
            <a:solidFill>
              <a:srgbClr val="BD39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72" name="Shape 172"/>
            <p:cNvSpPr/>
            <p:nvPr/>
          </p:nvSpPr>
          <p:spPr>
            <a:xfrm flipH="1" rot="10800000">
              <a:off x="1332996" y="0"/>
              <a:ext cx="290259" cy="128519"/>
            </a:xfrm>
            <a:prstGeom prst="rect">
              <a:avLst/>
            </a:prstGeom>
            <a:solidFill>
              <a:srgbClr val="445469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 flipH="1" rot="10800000">
              <a:off x="1660462" y="0"/>
              <a:ext cx="290259" cy="128519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0" advTm="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8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22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22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3"/>
      <p:bldP build="whole" bldLvl="1" animBg="1" rev="0" advAuto="0" spid="165" grpId="1"/>
      <p:bldP build="whole" bldLvl="1" animBg="1" rev="0" advAuto="0" spid="167" grpId="2"/>
      <p:bldP build="whole" bldLvl="1" animBg="1" rev="0" advAuto="0" spid="174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image2.png" descr="photo-1414849424631-8b18529a81ca.tiff"/>
          <p:cNvPicPr>
            <a:picLocks noChangeAspect="1"/>
          </p:cNvPicPr>
          <p:nvPr/>
        </p:nvPicPr>
        <p:blipFill>
          <a:blip r:embed="rId2">
            <a:extLst/>
          </a:blip>
          <a:srcRect l="0" t="7802" r="0" b="7802"/>
          <a:stretch>
            <a:fillRect/>
          </a:stretch>
        </p:blipFill>
        <p:spPr>
          <a:xfrm>
            <a:off x="-2" y="-1"/>
            <a:ext cx="13004803" cy="9753603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hape 285"/>
          <p:cNvSpPr/>
          <p:nvPr/>
        </p:nvSpPr>
        <p:spPr>
          <a:xfrm>
            <a:off x="-1" y="-1"/>
            <a:ext cx="13016688" cy="9753601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75423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86" name="Shape 286"/>
          <p:cNvSpPr/>
          <p:nvPr/>
        </p:nvSpPr>
        <p:spPr>
          <a:xfrm flipH="1" rot="10800000">
            <a:off x="3992229" y="7402532"/>
            <a:ext cx="5008736" cy="96442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7" name="Shape 287"/>
          <p:cNvSpPr/>
          <p:nvPr/>
        </p:nvSpPr>
        <p:spPr>
          <a:xfrm>
            <a:off x="3992224" y="7387273"/>
            <a:ext cx="139131" cy="139167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8" name="Shape 288"/>
          <p:cNvSpPr/>
          <p:nvPr/>
        </p:nvSpPr>
        <p:spPr>
          <a:xfrm>
            <a:off x="8915445" y="7387273"/>
            <a:ext cx="139131" cy="139167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8212132" y="7387273"/>
            <a:ext cx="139131" cy="139167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7508813" y="7387273"/>
            <a:ext cx="139131" cy="139167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6805494" y="7387273"/>
            <a:ext cx="139131" cy="139167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6102177" y="7387273"/>
            <a:ext cx="139131" cy="139167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5398858" y="7387273"/>
            <a:ext cx="139131" cy="139167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4695542" y="7387273"/>
            <a:ext cx="139131" cy="139167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5" name="Shape 295"/>
          <p:cNvSpPr/>
          <p:nvPr/>
        </p:nvSpPr>
        <p:spPr>
          <a:xfrm>
            <a:off x="8778162" y="7537212"/>
            <a:ext cx="384028" cy="25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6" tIns="58526" rIns="58526" bIns="58526">
            <a:spAutoFit/>
          </a:bodyPr>
          <a:lstStyle>
            <a:lvl1pPr defTabSz="1300218">
              <a:defRPr b="1"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2001</a:t>
            </a:r>
          </a:p>
        </p:txBody>
      </p:sp>
      <p:sp>
        <p:nvSpPr>
          <p:cNvPr id="296" name="Shape 296"/>
          <p:cNvSpPr/>
          <p:nvPr/>
        </p:nvSpPr>
        <p:spPr>
          <a:xfrm>
            <a:off x="8080081" y="7537212"/>
            <a:ext cx="384028" cy="25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6" tIns="58526" rIns="58526" bIns="58526">
            <a:spAutoFit/>
          </a:bodyPr>
          <a:lstStyle>
            <a:lvl1pPr defTabSz="1300218">
              <a:defRPr b="1"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2000</a:t>
            </a:r>
          </a:p>
        </p:txBody>
      </p:sp>
      <p:sp>
        <p:nvSpPr>
          <p:cNvPr id="297" name="Shape 297"/>
          <p:cNvSpPr/>
          <p:nvPr/>
        </p:nvSpPr>
        <p:spPr>
          <a:xfrm>
            <a:off x="7381988" y="7537212"/>
            <a:ext cx="384028" cy="25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6" tIns="58526" rIns="58526" bIns="58526">
            <a:spAutoFit/>
          </a:bodyPr>
          <a:lstStyle>
            <a:lvl1pPr defTabSz="1300218">
              <a:defRPr b="1"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1995</a:t>
            </a:r>
          </a:p>
        </p:txBody>
      </p:sp>
      <p:sp>
        <p:nvSpPr>
          <p:cNvPr id="298" name="Shape 298"/>
          <p:cNvSpPr/>
          <p:nvPr/>
        </p:nvSpPr>
        <p:spPr>
          <a:xfrm>
            <a:off x="6683896" y="7537212"/>
            <a:ext cx="384028" cy="25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6" tIns="58526" rIns="58526" bIns="58526">
            <a:spAutoFit/>
          </a:bodyPr>
          <a:lstStyle>
            <a:lvl1pPr defTabSz="1300218">
              <a:defRPr b="1"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1994</a:t>
            </a:r>
          </a:p>
        </p:txBody>
      </p:sp>
      <p:sp>
        <p:nvSpPr>
          <p:cNvPr id="299" name="Shape 299"/>
          <p:cNvSpPr/>
          <p:nvPr/>
        </p:nvSpPr>
        <p:spPr>
          <a:xfrm>
            <a:off x="5985805" y="7537212"/>
            <a:ext cx="384028" cy="25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6" tIns="58526" rIns="58526" bIns="58526">
            <a:spAutoFit/>
          </a:bodyPr>
          <a:lstStyle>
            <a:lvl1pPr defTabSz="1300218">
              <a:defRPr b="1"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1993</a:t>
            </a:r>
          </a:p>
        </p:txBody>
      </p:sp>
      <p:sp>
        <p:nvSpPr>
          <p:cNvPr id="300" name="Shape 300"/>
          <p:cNvSpPr/>
          <p:nvPr/>
        </p:nvSpPr>
        <p:spPr>
          <a:xfrm>
            <a:off x="5287712" y="7537212"/>
            <a:ext cx="384028" cy="25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6" tIns="58526" rIns="58526" bIns="58526">
            <a:spAutoFit/>
          </a:bodyPr>
          <a:lstStyle>
            <a:lvl1pPr defTabSz="1300218">
              <a:defRPr b="1"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1992</a:t>
            </a:r>
          </a:p>
        </p:txBody>
      </p:sp>
      <p:sp>
        <p:nvSpPr>
          <p:cNvPr id="301" name="Shape 301"/>
          <p:cNvSpPr/>
          <p:nvPr/>
        </p:nvSpPr>
        <p:spPr>
          <a:xfrm>
            <a:off x="4589619" y="7537212"/>
            <a:ext cx="384027" cy="25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6" tIns="58526" rIns="58526" bIns="58526">
            <a:spAutoFit/>
          </a:bodyPr>
          <a:lstStyle>
            <a:lvl1pPr defTabSz="1300218">
              <a:defRPr b="1"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1991</a:t>
            </a:r>
          </a:p>
        </p:txBody>
      </p:sp>
      <p:sp>
        <p:nvSpPr>
          <p:cNvPr id="302" name="Shape 302"/>
          <p:cNvSpPr/>
          <p:nvPr/>
        </p:nvSpPr>
        <p:spPr>
          <a:xfrm>
            <a:off x="3891527" y="7537212"/>
            <a:ext cx="384028" cy="256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6" tIns="58526" rIns="58526" bIns="58526">
            <a:spAutoFit/>
          </a:bodyPr>
          <a:lstStyle>
            <a:lvl1pPr defTabSz="1300218">
              <a:defRPr b="1" sz="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1990</a:t>
            </a:r>
          </a:p>
        </p:txBody>
      </p:sp>
      <p:sp>
        <p:nvSpPr>
          <p:cNvPr id="303" name="Shape 303"/>
          <p:cNvSpPr/>
          <p:nvPr/>
        </p:nvSpPr>
        <p:spPr>
          <a:xfrm rot="16200000">
            <a:off x="3024614" y="6010173"/>
            <a:ext cx="2060451" cy="4136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4" name="Shape 304"/>
          <p:cNvSpPr/>
          <p:nvPr/>
        </p:nvSpPr>
        <p:spPr>
          <a:xfrm rot="16200000">
            <a:off x="3888239" y="6172770"/>
            <a:ext cx="1735264" cy="4136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5" name="Shape 305"/>
          <p:cNvSpPr/>
          <p:nvPr/>
        </p:nvSpPr>
        <p:spPr>
          <a:xfrm rot="16200000">
            <a:off x="4373750" y="5933440"/>
            <a:ext cx="2211749" cy="4158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6" name="Shape 306"/>
          <p:cNvSpPr/>
          <p:nvPr/>
        </p:nvSpPr>
        <p:spPr>
          <a:xfrm rot="16200000">
            <a:off x="5312031" y="6172870"/>
            <a:ext cx="1735065" cy="413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7" name="Shape 307"/>
          <p:cNvSpPr/>
          <p:nvPr/>
        </p:nvSpPr>
        <p:spPr>
          <a:xfrm rot="16200000">
            <a:off x="5840310" y="6010173"/>
            <a:ext cx="2060451" cy="4136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8" name="Shape 308"/>
          <p:cNvSpPr/>
          <p:nvPr/>
        </p:nvSpPr>
        <p:spPr>
          <a:xfrm rot="16200000">
            <a:off x="6584032" y="6052868"/>
            <a:ext cx="1975069" cy="4136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9" name="Shape 309"/>
          <p:cNvSpPr/>
          <p:nvPr/>
        </p:nvSpPr>
        <p:spPr>
          <a:xfrm rot="16200000">
            <a:off x="7052881" y="5796874"/>
            <a:ext cx="2484880" cy="41580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10" name="Shape 310"/>
          <p:cNvSpPr/>
          <p:nvPr/>
        </p:nvSpPr>
        <p:spPr>
          <a:xfrm rot="16200000">
            <a:off x="7669286" y="5714429"/>
            <a:ext cx="2651944" cy="4136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889256" y="3077496"/>
            <a:ext cx="1122496" cy="36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8">
              <a:defRPr b="1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312" name="Shape 312"/>
          <p:cNvSpPr/>
          <p:nvPr/>
        </p:nvSpPr>
        <p:spPr>
          <a:xfrm>
            <a:off x="864851" y="3341701"/>
            <a:ext cx="1752241" cy="91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algn="l" defTabSz="1300218">
              <a:defRPr b="1" sz="5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86%</a:t>
            </a:r>
          </a:p>
        </p:txBody>
      </p:sp>
      <p:sp>
        <p:nvSpPr>
          <p:cNvPr id="313" name="Shape 313"/>
          <p:cNvSpPr/>
          <p:nvPr/>
        </p:nvSpPr>
        <p:spPr>
          <a:xfrm>
            <a:off x="2311038" y="3368228"/>
            <a:ext cx="3436859" cy="807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>
            <a:lvl1pPr algn="l" defTabSz="1300218">
              <a:lnSpc>
                <a:spcPct val="110000"/>
              </a:lnSpc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Creativity is the key to success in the future, and primary education where our teachers can bring lorem ipsum</a:t>
            </a:r>
          </a:p>
        </p:txBody>
      </p:sp>
      <p:sp>
        <p:nvSpPr>
          <p:cNvPr id="314" name="Shape 314"/>
          <p:cNvSpPr/>
          <p:nvPr/>
        </p:nvSpPr>
        <p:spPr>
          <a:xfrm>
            <a:off x="887449" y="8914120"/>
            <a:ext cx="1204277" cy="24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8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315" name="Shape 315"/>
          <p:cNvSpPr/>
          <p:nvPr/>
        </p:nvSpPr>
        <p:spPr>
          <a:xfrm>
            <a:off x="12280404" y="395182"/>
            <a:ext cx="414045" cy="414045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12330509" y="418962"/>
            <a:ext cx="308009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93</a:t>
            </a:r>
          </a:p>
        </p:txBody>
      </p:sp>
      <p:sp>
        <p:nvSpPr>
          <p:cNvPr id="317" name="Shape 317"/>
          <p:cNvSpPr/>
          <p:nvPr/>
        </p:nvSpPr>
        <p:spPr>
          <a:xfrm>
            <a:off x="12286956" y="8844891"/>
            <a:ext cx="313344" cy="315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11579728" y="8841906"/>
            <a:ext cx="315993" cy="31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9" name="Shape 319"/>
          <p:cNvSpPr/>
          <p:nvPr/>
        </p:nvSpPr>
        <p:spPr>
          <a:xfrm>
            <a:off x="11935069" y="8846149"/>
            <a:ext cx="315958" cy="314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23" name="Group 323"/>
          <p:cNvGrpSpPr/>
          <p:nvPr/>
        </p:nvGrpSpPr>
        <p:grpSpPr>
          <a:xfrm>
            <a:off x="3404524" y="1475923"/>
            <a:ext cx="6217721" cy="1109137"/>
            <a:chOff x="0" y="0"/>
            <a:chExt cx="6217720" cy="1109136"/>
          </a:xfrm>
        </p:grpSpPr>
        <p:sp>
          <p:nvSpPr>
            <p:cNvPr id="320" name="Shape 320"/>
            <p:cNvSpPr/>
            <p:nvPr/>
          </p:nvSpPr>
          <p:spPr>
            <a:xfrm>
              <a:off x="746172" y="0"/>
              <a:ext cx="4703408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Bars Infographic</a:t>
              </a:r>
            </a:p>
          </p:txBody>
        </p:sp>
        <p:sp>
          <p:nvSpPr>
            <p:cNvPr id="321" name="Shape 321"/>
            <p:cNvSpPr/>
            <p:nvPr/>
          </p:nvSpPr>
          <p:spPr>
            <a:xfrm>
              <a:off x="2694608" y="1060356"/>
              <a:ext cx="828505" cy="487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22" name="Shape 322"/>
            <p:cNvSpPr/>
            <p:nvPr/>
          </p:nvSpPr>
          <p:spPr>
            <a:xfrm>
              <a:off x="-1" y="614463"/>
              <a:ext cx="6217721" cy="35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pic>
        <p:nvPicPr>
          <p:cNvPr id="324" name="image1.jpeg"/>
          <p:cNvPicPr>
            <a:picLocks noChangeAspect="1"/>
          </p:cNvPicPr>
          <p:nvPr/>
        </p:nvPicPr>
        <p:blipFill>
          <a:blip r:embed="rId3">
            <a:extLst/>
          </a:blip>
          <a:srcRect l="13285" t="806" r="13351" b="1458"/>
          <a:stretch>
            <a:fillRect/>
          </a:stretch>
        </p:blipFill>
        <p:spPr>
          <a:xfrm>
            <a:off x="-4517" y="704"/>
            <a:ext cx="13013716" cy="97522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5" name="Table 325"/>
          <p:cNvGraphicFramePr/>
          <p:nvPr/>
        </p:nvGraphicFramePr>
        <p:xfrm>
          <a:off x="1083859" y="1687394"/>
          <a:ext cx="11582401" cy="4749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930400"/>
                <a:gridCol w="1930400"/>
                <a:gridCol w="1930400"/>
                <a:gridCol w="1930400"/>
                <a:gridCol w="1930400"/>
                <a:gridCol w="193040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link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star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#1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Layana Resort and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#2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Pimalai Resort and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#3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https://www.tripadvisor.com/Hotel_Review-g1507...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Ban Sainai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#4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The Tubkaak Krabi Boutique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#5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https://www.tripadvisor.com/Hotel_Review-g1597...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Rayavadee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#6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The Houben Hotel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#7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Phulay Bay, a Ritz-Carlton Reserve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#8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Lanta Castaway Beach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property_802095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#9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Amari Vogue Krabi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property_305839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#10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Nakamanda Resort &amp;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21"/>
      <p:bldP build="whole" bldLvl="1" animBg="1" rev="0" advAuto="0" spid="286" grpId="3"/>
      <p:bldP build="whole" bldLvl="1" animBg="1" rev="0" advAuto="0" spid="294" grpId="11"/>
      <p:bldP build="whole" bldLvl="1" animBg="1" rev="0" advAuto="0" spid="289" grpId="6"/>
      <p:bldP build="whole" bldLvl="1" animBg="1" rev="0" advAuto="0" spid="291" grpId="8"/>
      <p:bldP build="whole" bldLvl="1" animBg="1" rev="0" advAuto="0" spid="301" grpId="18"/>
      <p:bldP build="whole" bldLvl="1" animBg="1" rev="0" advAuto="0" spid="290" grpId="7"/>
      <p:bldP build="whole" bldLvl="1" animBg="1" rev="0" advAuto="0" spid="319" grpId="36"/>
      <p:bldP build="whole" bldLvl="1" animBg="1" rev="0" advAuto="0" spid="309" grpId="26"/>
      <p:bldP build="whole" bldLvl="1" animBg="1" rev="0" advAuto="0" spid="284" grpId="1"/>
      <p:bldP build="whole" bldLvl="1" animBg="1" rev="0" advAuto="0" spid="306" grpId="23"/>
      <p:bldP build="whole" bldLvl="1" animBg="1" rev="0" advAuto="0" spid="318" grpId="35"/>
      <p:bldP build="whole" bldLvl="1" animBg="1" rev="0" advAuto="0" spid="302" grpId="19"/>
      <p:bldP build="whole" bldLvl="1" animBg="1" rev="0" advAuto="0" spid="298" grpId="15"/>
      <p:bldP build="whole" bldLvl="1" animBg="1" rev="0" advAuto="0" spid="300" grpId="17"/>
      <p:bldP build="whole" bldLvl="1" animBg="1" rev="0" advAuto="0" spid="315" grpId="32"/>
      <p:bldP build="whole" bldLvl="1" animBg="1" rev="0" advAuto="0" spid="311" grpId="28"/>
      <p:bldP build="whole" bldLvl="1" animBg="1" rev="0" advAuto="0" spid="303" grpId="20"/>
      <p:bldP build="whole" bldLvl="1" animBg="1" rev="0" advAuto="0" spid="297" grpId="14"/>
      <p:bldP build="whole" bldLvl="1" animBg="1" rev="0" advAuto="0" spid="295" grpId="12"/>
      <p:bldP build="whole" bldLvl="1" animBg="1" rev="0" advAuto="0" spid="305" grpId="22"/>
      <p:bldP build="whole" bldLvl="1" animBg="1" rev="0" advAuto="0" spid="299" grpId="16"/>
      <p:bldP build="whole" bldLvl="1" animBg="1" rev="0" advAuto="0" spid="307" grpId="24"/>
      <p:bldP build="whole" bldLvl="1" animBg="1" rev="0" advAuto="0" spid="312" grpId="29"/>
      <p:bldP build="whole" bldLvl="1" animBg="1" rev="0" advAuto="0" spid="314" grpId="31"/>
      <p:bldP build="whole" bldLvl="1" animBg="1" rev="0" advAuto="0" spid="313" grpId="30"/>
      <p:bldP build="whole" bldLvl="1" animBg="1" rev="0" advAuto="0" spid="285" grpId="2"/>
      <p:bldP build="whole" bldLvl="1" animBg="1" rev="0" advAuto="0" spid="310" grpId="27"/>
      <p:bldP build="whole" bldLvl="1" animBg="1" rev="0" advAuto="0" spid="293" grpId="10"/>
      <p:bldP build="whole" bldLvl="1" animBg="1" rev="0" advAuto="0" spid="323" grpId="37"/>
      <p:bldP build="whole" bldLvl="1" animBg="1" rev="0" advAuto="0" spid="316" grpId="33"/>
      <p:bldP build="whole" bldLvl="1" animBg="1" rev="0" advAuto="0" spid="317" grpId="34"/>
      <p:bldP build="whole" bldLvl="1" animBg="1" rev="0" advAuto="0" spid="287" grpId="4"/>
      <p:bldP build="whole" bldLvl="1" animBg="1" rev="0" advAuto="0" spid="308" grpId="25"/>
      <p:bldP build="whole" bldLvl="1" animBg="1" rev="0" advAuto="0" spid="288" grpId="5"/>
      <p:bldP build="whole" bldLvl="1" animBg="1" rev="0" advAuto="0" spid="292" grpId="9"/>
      <p:bldP build="whole" bldLvl="1" animBg="1" rev="0" advAuto="0" spid="296" grpId="1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roup 331"/>
          <p:cNvGrpSpPr/>
          <p:nvPr/>
        </p:nvGrpSpPr>
        <p:grpSpPr>
          <a:xfrm>
            <a:off x="10233348" y="4110029"/>
            <a:ext cx="2182509" cy="878642"/>
            <a:chOff x="0" y="-1"/>
            <a:chExt cx="2182508" cy="878640"/>
          </a:xfrm>
        </p:grpSpPr>
        <p:grpSp>
          <p:nvGrpSpPr>
            <p:cNvPr id="329" name="Group 329"/>
            <p:cNvGrpSpPr/>
            <p:nvPr/>
          </p:nvGrpSpPr>
          <p:grpSpPr>
            <a:xfrm>
              <a:off x="123800" y="-2"/>
              <a:ext cx="1274123" cy="323596"/>
              <a:chOff x="0" y="-1"/>
              <a:chExt cx="1274122" cy="323595"/>
            </a:xfrm>
          </p:grpSpPr>
          <p:sp>
            <p:nvSpPr>
              <p:cNvPr id="327" name="Shape 327"/>
              <p:cNvSpPr/>
              <p:nvPr/>
            </p:nvSpPr>
            <p:spPr>
              <a:xfrm>
                <a:off x="-1" y="-2"/>
                <a:ext cx="1274124" cy="323596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328" name="Shape 328"/>
              <p:cNvSpPr/>
              <p:nvPr/>
            </p:nvSpPr>
            <p:spPr>
              <a:xfrm>
                <a:off x="-1" y="22096"/>
                <a:ext cx="1274124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Location</a:t>
                </a:r>
              </a:p>
            </p:txBody>
          </p:sp>
        </p:grpSp>
        <p:sp>
          <p:nvSpPr>
            <p:cNvPr id="330" name="Shape 330"/>
            <p:cNvSpPr/>
            <p:nvPr/>
          </p:nvSpPr>
          <p:spPr>
            <a:xfrm>
              <a:off x="-1" y="316821"/>
              <a:ext cx="2182510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With street, region, area and country</a:t>
              </a:r>
            </a:p>
          </p:txBody>
        </p:sp>
      </p:grpSp>
      <p:sp>
        <p:nvSpPr>
          <p:cNvPr id="332" name="Shape 332"/>
          <p:cNvSpPr/>
          <p:nvPr/>
        </p:nvSpPr>
        <p:spPr>
          <a:xfrm flipH="1" rot="10800000">
            <a:off x="3765308" y="3998986"/>
            <a:ext cx="6591842" cy="272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335" name="Group 335"/>
          <p:cNvGrpSpPr/>
          <p:nvPr/>
        </p:nvGrpSpPr>
        <p:grpSpPr>
          <a:xfrm>
            <a:off x="3217461" y="473505"/>
            <a:ext cx="6591843" cy="1928367"/>
            <a:chOff x="0" y="-2"/>
            <a:chExt cx="6591841" cy="1928366"/>
          </a:xfrm>
        </p:grpSpPr>
        <p:sp>
          <p:nvSpPr>
            <p:cNvPr id="333" name="Shape 333"/>
            <p:cNvSpPr/>
            <p:nvPr/>
          </p:nvSpPr>
          <p:spPr>
            <a:xfrm>
              <a:off x="-1" y="-3"/>
              <a:ext cx="6591843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Retrieve the hotel info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2881776" y="1085480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pic>
        <p:nvPicPr>
          <p:cNvPr id="336" name="image4.png"/>
          <p:cNvPicPr>
            <a:picLocks noChangeAspect="1"/>
          </p:cNvPicPr>
          <p:nvPr/>
        </p:nvPicPr>
        <p:blipFill>
          <a:blip r:embed="rId2">
            <a:alphaModFix amt="70643"/>
            <a:extLst/>
          </a:blip>
          <a:stretch>
            <a:fillRect/>
          </a:stretch>
        </p:blipFill>
        <p:spPr>
          <a:xfrm>
            <a:off x="327176" y="3169828"/>
            <a:ext cx="8271351" cy="4506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1" grpId="3"/>
      <p:bldP build="whole" bldLvl="1" animBg="1" rev="0" advAuto="0" spid="335" grpId="1"/>
      <p:bldP build="whole" bldLvl="1" animBg="1" rev="0" advAuto="0" spid="332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roup 342"/>
          <p:cNvGrpSpPr/>
          <p:nvPr/>
        </p:nvGrpSpPr>
        <p:grpSpPr>
          <a:xfrm>
            <a:off x="769243" y="3539660"/>
            <a:ext cx="2157990" cy="907152"/>
            <a:chOff x="0" y="0"/>
            <a:chExt cx="2157988" cy="907151"/>
          </a:xfrm>
        </p:grpSpPr>
        <p:grpSp>
          <p:nvGrpSpPr>
            <p:cNvPr id="340" name="Group 340"/>
            <p:cNvGrpSpPr/>
            <p:nvPr/>
          </p:nvGrpSpPr>
          <p:grpSpPr>
            <a:xfrm>
              <a:off x="139233" y="0"/>
              <a:ext cx="1321103" cy="323596"/>
              <a:chOff x="-1" y="0"/>
              <a:chExt cx="1321102" cy="323595"/>
            </a:xfrm>
          </p:grpSpPr>
          <p:sp>
            <p:nvSpPr>
              <p:cNvPr id="338" name="Shape 338"/>
              <p:cNvSpPr/>
              <p:nvPr/>
            </p:nvSpPr>
            <p:spPr>
              <a:xfrm>
                <a:off x="-2" y="-1"/>
                <a:ext cx="1321103" cy="32359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-2" y="41146"/>
                <a:ext cx="1321103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Highlights</a:t>
                </a:r>
              </a:p>
            </p:txBody>
          </p:sp>
        </p:grpSp>
        <p:sp>
          <p:nvSpPr>
            <p:cNvPr id="341" name="Shape 341"/>
            <p:cNvSpPr/>
            <p:nvPr/>
          </p:nvSpPr>
          <p:spPr>
            <a:xfrm>
              <a:off x="0" y="307233"/>
              <a:ext cx="2157989" cy="599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/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What special interests 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hotels can offer</a:t>
              </a:r>
            </a:p>
          </p:txBody>
        </p:sp>
      </p:grpSp>
      <p:grpSp>
        <p:nvGrpSpPr>
          <p:cNvPr id="347" name="Group 347"/>
          <p:cNvGrpSpPr/>
          <p:nvPr/>
        </p:nvGrpSpPr>
        <p:grpSpPr>
          <a:xfrm>
            <a:off x="10230587" y="6109459"/>
            <a:ext cx="2187269" cy="902969"/>
            <a:chOff x="0" y="0"/>
            <a:chExt cx="2187268" cy="902968"/>
          </a:xfrm>
        </p:grpSpPr>
        <p:grpSp>
          <p:nvGrpSpPr>
            <p:cNvPr id="345" name="Group 345"/>
            <p:cNvGrpSpPr/>
            <p:nvPr/>
          </p:nvGrpSpPr>
          <p:grpSpPr>
            <a:xfrm>
              <a:off x="129477" y="-1"/>
              <a:ext cx="1366065" cy="323595"/>
              <a:chOff x="-1" y="0"/>
              <a:chExt cx="1366064" cy="323594"/>
            </a:xfrm>
          </p:grpSpPr>
          <p:sp>
            <p:nvSpPr>
              <p:cNvPr id="343" name="Shape 343"/>
              <p:cNvSpPr/>
              <p:nvPr/>
            </p:nvSpPr>
            <p:spPr>
              <a:xfrm>
                <a:off x="-2" y="-1"/>
                <a:ext cx="1366065" cy="323595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344" name="Shape 344"/>
              <p:cNvSpPr/>
              <p:nvPr/>
            </p:nvSpPr>
            <p:spPr>
              <a:xfrm>
                <a:off x="-2" y="22096"/>
                <a:ext cx="1366065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Services</a:t>
                </a:r>
              </a:p>
            </p:txBody>
          </p:sp>
        </p:grpSp>
        <p:sp>
          <p:nvSpPr>
            <p:cNvPr id="346" name="Shape 346"/>
            <p:cNvSpPr/>
            <p:nvPr/>
          </p:nvSpPr>
          <p:spPr>
            <a:xfrm>
              <a:off x="-1" y="341149"/>
              <a:ext cx="2187270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What kind of services they can provide</a:t>
              </a:r>
            </a:p>
          </p:txBody>
        </p:sp>
      </p:grpSp>
      <p:grpSp>
        <p:nvGrpSpPr>
          <p:cNvPr id="352" name="Group 352"/>
          <p:cNvGrpSpPr/>
          <p:nvPr/>
        </p:nvGrpSpPr>
        <p:grpSpPr>
          <a:xfrm>
            <a:off x="10233348" y="4110029"/>
            <a:ext cx="2182509" cy="878642"/>
            <a:chOff x="0" y="-1"/>
            <a:chExt cx="2182508" cy="878640"/>
          </a:xfrm>
        </p:grpSpPr>
        <p:grpSp>
          <p:nvGrpSpPr>
            <p:cNvPr id="350" name="Group 350"/>
            <p:cNvGrpSpPr/>
            <p:nvPr/>
          </p:nvGrpSpPr>
          <p:grpSpPr>
            <a:xfrm>
              <a:off x="123800" y="-2"/>
              <a:ext cx="1274123" cy="323596"/>
              <a:chOff x="0" y="-1"/>
              <a:chExt cx="1274122" cy="323595"/>
            </a:xfrm>
          </p:grpSpPr>
          <p:sp>
            <p:nvSpPr>
              <p:cNvPr id="348" name="Shape 348"/>
              <p:cNvSpPr/>
              <p:nvPr/>
            </p:nvSpPr>
            <p:spPr>
              <a:xfrm>
                <a:off x="-1" y="-2"/>
                <a:ext cx="1274124" cy="323596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349" name="Shape 349"/>
              <p:cNvSpPr/>
              <p:nvPr/>
            </p:nvSpPr>
            <p:spPr>
              <a:xfrm>
                <a:off x="-1" y="22096"/>
                <a:ext cx="1274124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Room Type</a:t>
                </a:r>
              </a:p>
            </p:txBody>
          </p:sp>
        </p:grpSp>
        <p:sp>
          <p:nvSpPr>
            <p:cNvPr id="351" name="Shape 351"/>
            <p:cNvSpPr/>
            <p:nvPr/>
          </p:nvSpPr>
          <p:spPr>
            <a:xfrm>
              <a:off x="-1" y="316821"/>
              <a:ext cx="2182510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Mainly about whether non-smoking or not</a:t>
              </a:r>
            </a:p>
          </p:txBody>
        </p:sp>
      </p:grpSp>
      <p:sp>
        <p:nvSpPr>
          <p:cNvPr id="353" name="Shape 353"/>
          <p:cNvSpPr/>
          <p:nvPr/>
        </p:nvSpPr>
        <p:spPr>
          <a:xfrm flipH="1">
            <a:off x="2290591" y="3717876"/>
            <a:ext cx="2395690" cy="27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4" name="Shape 354"/>
          <p:cNvSpPr/>
          <p:nvPr/>
        </p:nvSpPr>
        <p:spPr>
          <a:xfrm flipH="1" rot="10800000">
            <a:off x="6208404" y="4271826"/>
            <a:ext cx="4148746" cy="1504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5" name="Shape 355"/>
          <p:cNvSpPr/>
          <p:nvPr/>
        </p:nvSpPr>
        <p:spPr>
          <a:xfrm>
            <a:off x="9612454" y="6271257"/>
            <a:ext cx="747614" cy="1080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931" y="21600"/>
                </a:lnTo>
                <a:lnTo>
                  <a:pt x="4931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358" name="Group 358"/>
          <p:cNvGrpSpPr/>
          <p:nvPr/>
        </p:nvGrpSpPr>
        <p:grpSpPr>
          <a:xfrm>
            <a:off x="3217461" y="473505"/>
            <a:ext cx="6591843" cy="1928367"/>
            <a:chOff x="0" y="-2"/>
            <a:chExt cx="6591841" cy="1928366"/>
          </a:xfrm>
        </p:grpSpPr>
        <p:sp>
          <p:nvSpPr>
            <p:cNvPr id="356" name="Shape 356"/>
            <p:cNvSpPr/>
            <p:nvPr/>
          </p:nvSpPr>
          <p:spPr>
            <a:xfrm>
              <a:off x="-1" y="-3"/>
              <a:ext cx="6591843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Retrieve the hotel info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2881776" y="1085480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pic>
        <p:nvPicPr>
          <p:cNvPr id="359" name="image6.png"/>
          <p:cNvPicPr>
            <a:picLocks noChangeAspect="1"/>
          </p:cNvPicPr>
          <p:nvPr/>
        </p:nvPicPr>
        <p:blipFill>
          <a:blip r:embed="rId2">
            <a:alphaModFix amt="63756"/>
            <a:extLst/>
          </a:blip>
          <a:stretch>
            <a:fillRect/>
          </a:stretch>
        </p:blipFill>
        <p:spPr>
          <a:xfrm>
            <a:off x="2834896" y="2618668"/>
            <a:ext cx="6939483" cy="5241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6"/>
      <p:bldP build="whole" bldLvl="1" animBg="1" rev="0" advAuto="0" spid="358" grpId="1"/>
      <p:bldP build="whole" bldLvl="1" animBg="1" rev="0" advAuto="0" spid="342" grpId="3"/>
      <p:bldP build="whole" bldLvl="1" animBg="1" rev="0" advAuto="0" spid="353" grpId="2"/>
      <p:bldP build="whole" bldLvl="1" animBg="1" rev="0" advAuto="0" spid="352" grpId="7"/>
      <p:bldP build="whole" bldLvl="1" animBg="1" rev="0" advAuto="0" spid="347" grpId="5"/>
      <p:bldP build="whole" bldLvl="1" animBg="1" rev="0" advAuto="0" spid="355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image2.jpeg" descr="photo-1415356838286-df6fd593e8b3.jpeg"/>
          <p:cNvPicPr>
            <a:picLocks noChangeAspect="1"/>
          </p:cNvPicPr>
          <p:nvPr/>
        </p:nvPicPr>
        <p:blipFill>
          <a:blip r:embed="rId2">
            <a:extLst/>
          </a:blip>
          <a:srcRect l="0" t="7802" r="0" b="7802"/>
          <a:stretch>
            <a:fillRect/>
          </a:stretch>
        </p:blipFill>
        <p:spPr>
          <a:xfrm>
            <a:off x="-2" y="-1"/>
            <a:ext cx="13004803" cy="9753603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-1" y="-1"/>
            <a:ext cx="13016688" cy="9753601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75423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63" name="Shape 363"/>
          <p:cNvSpPr/>
          <p:nvPr/>
        </p:nvSpPr>
        <p:spPr>
          <a:xfrm>
            <a:off x="4381403" y="5325097"/>
            <a:ext cx="1381605" cy="101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436</a:t>
            </a:r>
          </a:p>
        </p:txBody>
      </p:sp>
      <p:sp>
        <p:nvSpPr>
          <p:cNvPr id="364" name="Shape 364"/>
          <p:cNvSpPr/>
          <p:nvPr/>
        </p:nvSpPr>
        <p:spPr>
          <a:xfrm>
            <a:off x="4358433" y="6220538"/>
            <a:ext cx="1363771" cy="33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365" name="Shape 365"/>
          <p:cNvSpPr/>
          <p:nvPr/>
        </p:nvSpPr>
        <p:spPr>
          <a:xfrm>
            <a:off x="3787800" y="6485244"/>
            <a:ext cx="2505961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1300218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creativity in children at that level</a:t>
            </a:r>
          </a:p>
        </p:txBody>
      </p:sp>
      <p:sp>
        <p:nvSpPr>
          <p:cNvPr id="366" name="Shape 366"/>
          <p:cNvSpPr/>
          <p:nvPr/>
        </p:nvSpPr>
        <p:spPr>
          <a:xfrm>
            <a:off x="7021989" y="5325097"/>
            <a:ext cx="1805393" cy="101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3964</a:t>
            </a:r>
          </a:p>
        </p:txBody>
      </p:sp>
      <p:sp>
        <p:nvSpPr>
          <p:cNvPr id="367" name="Shape 367"/>
          <p:cNvSpPr/>
          <p:nvPr/>
        </p:nvSpPr>
        <p:spPr>
          <a:xfrm>
            <a:off x="7210914" y="6220538"/>
            <a:ext cx="1363771" cy="33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368" name="Shape 368"/>
          <p:cNvSpPr/>
          <p:nvPr/>
        </p:nvSpPr>
        <p:spPr>
          <a:xfrm>
            <a:off x="6640279" y="6485244"/>
            <a:ext cx="2505961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1300218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creativity in children at that level</a:t>
            </a:r>
          </a:p>
        </p:txBody>
      </p:sp>
      <p:sp>
        <p:nvSpPr>
          <p:cNvPr id="369" name="Shape 369"/>
          <p:cNvSpPr/>
          <p:nvPr/>
        </p:nvSpPr>
        <p:spPr>
          <a:xfrm>
            <a:off x="10174576" y="5325097"/>
            <a:ext cx="1381605" cy="101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294</a:t>
            </a:r>
          </a:p>
        </p:txBody>
      </p:sp>
      <p:sp>
        <p:nvSpPr>
          <p:cNvPr id="370" name="Shape 370"/>
          <p:cNvSpPr/>
          <p:nvPr/>
        </p:nvSpPr>
        <p:spPr>
          <a:xfrm>
            <a:off x="10151608" y="6220538"/>
            <a:ext cx="1363770" cy="33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371" name="Shape 371"/>
          <p:cNvSpPr/>
          <p:nvPr/>
        </p:nvSpPr>
        <p:spPr>
          <a:xfrm>
            <a:off x="9580974" y="6485244"/>
            <a:ext cx="2505961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1300218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creativity in children at that level</a:t>
            </a:r>
          </a:p>
        </p:txBody>
      </p:sp>
      <p:sp>
        <p:nvSpPr>
          <p:cNvPr id="372" name="Shape 372"/>
          <p:cNvSpPr/>
          <p:nvPr/>
        </p:nvSpPr>
        <p:spPr>
          <a:xfrm>
            <a:off x="1406628" y="5325097"/>
            <a:ext cx="1381606" cy="101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340</a:t>
            </a:r>
          </a:p>
        </p:txBody>
      </p:sp>
      <p:sp>
        <p:nvSpPr>
          <p:cNvPr id="373" name="Shape 373"/>
          <p:cNvSpPr/>
          <p:nvPr/>
        </p:nvSpPr>
        <p:spPr>
          <a:xfrm>
            <a:off x="1383660" y="6220538"/>
            <a:ext cx="1363771" cy="33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374" name="Shape 374"/>
          <p:cNvSpPr/>
          <p:nvPr/>
        </p:nvSpPr>
        <p:spPr>
          <a:xfrm>
            <a:off x="813025" y="6485244"/>
            <a:ext cx="2505961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1300218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creativity in children at that level</a:t>
            </a:r>
          </a:p>
        </p:txBody>
      </p:sp>
      <p:sp>
        <p:nvSpPr>
          <p:cNvPr id="375" name="Shape 375"/>
          <p:cNvSpPr/>
          <p:nvPr/>
        </p:nvSpPr>
        <p:spPr>
          <a:xfrm flipH="1">
            <a:off x="6445265" y="5415214"/>
            <a:ext cx="11887" cy="2375573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6" name="Shape 376"/>
          <p:cNvSpPr/>
          <p:nvPr/>
        </p:nvSpPr>
        <p:spPr>
          <a:xfrm flipH="1">
            <a:off x="9389961" y="5415214"/>
            <a:ext cx="11887" cy="2375573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7" name="Shape 377"/>
          <p:cNvSpPr/>
          <p:nvPr/>
        </p:nvSpPr>
        <p:spPr>
          <a:xfrm flipH="1">
            <a:off x="3553921" y="5415214"/>
            <a:ext cx="11887" cy="2375573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8" name="Shape 378"/>
          <p:cNvSpPr/>
          <p:nvPr/>
        </p:nvSpPr>
        <p:spPr>
          <a:xfrm>
            <a:off x="12339517" y="395182"/>
            <a:ext cx="414045" cy="414046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12389621" y="418962"/>
            <a:ext cx="308009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94</a:t>
            </a:r>
          </a:p>
        </p:txBody>
      </p:sp>
      <p:grpSp>
        <p:nvGrpSpPr>
          <p:cNvPr id="383" name="Group 383"/>
          <p:cNvGrpSpPr/>
          <p:nvPr/>
        </p:nvGrpSpPr>
        <p:grpSpPr>
          <a:xfrm>
            <a:off x="3404524" y="1475923"/>
            <a:ext cx="6217721" cy="1109137"/>
            <a:chOff x="0" y="0"/>
            <a:chExt cx="6217720" cy="1109136"/>
          </a:xfrm>
        </p:grpSpPr>
        <p:sp>
          <p:nvSpPr>
            <p:cNvPr id="380" name="Shape 380"/>
            <p:cNvSpPr/>
            <p:nvPr/>
          </p:nvSpPr>
          <p:spPr>
            <a:xfrm>
              <a:off x="730483" y="0"/>
              <a:ext cx="4734786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Mobile Evolution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2694608" y="1060356"/>
              <a:ext cx="828505" cy="487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382" name="Shape 382"/>
            <p:cNvSpPr/>
            <p:nvPr/>
          </p:nvSpPr>
          <p:spPr>
            <a:xfrm>
              <a:off x="-1" y="614463"/>
              <a:ext cx="6217721" cy="35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graphicFrame>
        <p:nvGraphicFramePr>
          <p:cNvPr id="384" name="Chart 384"/>
          <p:cNvGraphicFramePr/>
          <p:nvPr/>
        </p:nvGraphicFramePr>
        <p:xfrm>
          <a:off x="987974" y="3052773"/>
          <a:ext cx="2204116" cy="220411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385" name="Chart 385"/>
          <p:cNvGraphicFramePr/>
          <p:nvPr/>
        </p:nvGraphicFramePr>
        <p:xfrm>
          <a:off x="3968989" y="3064660"/>
          <a:ext cx="2204115" cy="220411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386" name="Chart 386"/>
          <p:cNvGraphicFramePr/>
          <p:nvPr/>
        </p:nvGraphicFramePr>
        <p:xfrm>
          <a:off x="6818863" y="3069771"/>
          <a:ext cx="2204116" cy="220411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387" name="Chart 387"/>
          <p:cNvGraphicFramePr/>
          <p:nvPr/>
        </p:nvGraphicFramePr>
        <p:xfrm>
          <a:off x="9747671" y="3071454"/>
          <a:ext cx="2204116" cy="220411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388" name="Shape 388"/>
          <p:cNvSpPr/>
          <p:nvPr/>
        </p:nvSpPr>
        <p:spPr>
          <a:xfrm>
            <a:off x="1182783" y="3262259"/>
            <a:ext cx="1814499" cy="1814498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9" name="Shape 389"/>
          <p:cNvSpPr/>
          <p:nvPr/>
        </p:nvSpPr>
        <p:spPr>
          <a:xfrm>
            <a:off x="4147582" y="3258922"/>
            <a:ext cx="1814497" cy="1814498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7002395" y="3250374"/>
            <a:ext cx="1814499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1" name="Shape 391"/>
          <p:cNvSpPr/>
          <p:nvPr/>
        </p:nvSpPr>
        <p:spPr>
          <a:xfrm>
            <a:off x="9942479" y="3271415"/>
            <a:ext cx="1814497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92" name="Shape 392"/>
          <p:cNvSpPr/>
          <p:nvPr/>
        </p:nvSpPr>
        <p:spPr>
          <a:xfrm>
            <a:off x="4680268" y="4351296"/>
            <a:ext cx="749123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393" name="Shape 393"/>
          <p:cNvSpPr/>
          <p:nvPr/>
        </p:nvSpPr>
        <p:spPr>
          <a:xfrm>
            <a:off x="4587159" y="3720536"/>
            <a:ext cx="974474" cy="61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96%</a:t>
            </a:r>
          </a:p>
        </p:txBody>
      </p:sp>
      <p:sp>
        <p:nvSpPr>
          <p:cNvPr id="394" name="Shape 394"/>
          <p:cNvSpPr/>
          <p:nvPr/>
        </p:nvSpPr>
        <p:spPr>
          <a:xfrm>
            <a:off x="7543196" y="4351296"/>
            <a:ext cx="749123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395" name="Shape 395"/>
          <p:cNvSpPr/>
          <p:nvPr/>
        </p:nvSpPr>
        <p:spPr>
          <a:xfrm>
            <a:off x="7450086" y="3720536"/>
            <a:ext cx="974473" cy="61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86%</a:t>
            </a:r>
          </a:p>
        </p:txBody>
      </p:sp>
      <p:sp>
        <p:nvSpPr>
          <p:cNvPr id="396" name="Shape 396"/>
          <p:cNvSpPr/>
          <p:nvPr/>
        </p:nvSpPr>
        <p:spPr>
          <a:xfrm>
            <a:off x="10468767" y="4351296"/>
            <a:ext cx="749123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397" name="Shape 397"/>
          <p:cNvSpPr/>
          <p:nvPr/>
        </p:nvSpPr>
        <p:spPr>
          <a:xfrm>
            <a:off x="10375658" y="3720536"/>
            <a:ext cx="974473" cy="61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398" name="Shape 398"/>
          <p:cNvSpPr/>
          <p:nvPr/>
        </p:nvSpPr>
        <p:spPr>
          <a:xfrm>
            <a:off x="1696878" y="4351296"/>
            <a:ext cx="749122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399" name="Shape 399"/>
          <p:cNvSpPr/>
          <p:nvPr/>
        </p:nvSpPr>
        <p:spPr>
          <a:xfrm>
            <a:off x="1603767" y="3720536"/>
            <a:ext cx="974474" cy="61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400" name="Shape 400"/>
          <p:cNvSpPr/>
          <p:nvPr/>
        </p:nvSpPr>
        <p:spPr>
          <a:xfrm>
            <a:off x="4686436" y="2750918"/>
            <a:ext cx="329381" cy="5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01" name="Shape 401"/>
          <p:cNvSpPr/>
          <p:nvPr/>
        </p:nvSpPr>
        <p:spPr>
          <a:xfrm>
            <a:off x="7539083" y="2750918"/>
            <a:ext cx="329382" cy="5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02" name="Shape 402"/>
          <p:cNvSpPr/>
          <p:nvPr/>
        </p:nvSpPr>
        <p:spPr>
          <a:xfrm>
            <a:off x="10463048" y="2750918"/>
            <a:ext cx="329381" cy="5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03" name="Shape 403"/>
          <p:cNvSpPr/>
          <p:nvPr/>
        </p:nvSpPr>
        <p:spPr>
          <a:xfrm>
            <a:off x="1703043" y="2750918"/>
            <a:ext cx="329382" cy="5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887449" y="8914120"/>
            <a:ext cx="1204277" cy="24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8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405" name="Shape 405"/>
          <p:cNvSpPr/>
          <p:nvPr/>
        </p:nvSpPr>
        <p:spPr>
          <a:xfrm>
            <a:off x="12286956" y="8844891"/>
            <a:ext cx="313344" cy="315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6" name="Shape 406"/>
          <p:cNvSpPr/>
          <p:nvPr/>
        </p:nvSpPr>
        <p:spPr>
          <a:xfrm>
            <a:off x="11579728" y="8841906"/>
            <a:ext cx="315993" cy="31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11935069" y="8846149"/>
            <a:ext cx="315958" cy="314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08" name="image1.jpeg"/>
          <p:cNvPicPr>
            <a:picLocks noChangeAspect="1"/>
          </p:cNvPicPr>
          <p:nvPr/>
        </p:nvPicPr>
        <p:blipFill>
          <a:blip r:embed="rId7">
            <a:extLst/>
          </a:blip>
          <a:srcRect l="13285" t="806" r="13351" b="1458"/>
          <a:stretch>
            <a:fillRect/>
          </a:stretch>
        </p:blipFill>
        <p:spPr>
          <a:xfrm>
            <a:off x="-55559" y="-240596"/>
            <a:ext cx="13013714" cy="97522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09" name="Table 409"/>
          <p:cNvGraphicFramePr/>
          <p:nvPr/>
        </p:nvGraphicFramePr>
        <p:xfrm>
          <a:off x="544384" y="1600200"/>
          <a:ext cx="12395201" cy="75438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549400"/>
                <a:gridCol w="1549400"/>
                <a:gridCol w="1549400"/>
                <a:gridCol w="1549400"/>
                <a:gridCol w="1549400"/>
                <a:gridCol w="1549400"/>
                <a:gridCol w="1549400"/>
                <a:gridCol w="1549400"/>
              </a:tblGrid>
              <a:tr h="685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Pool*Restaurant*Beachfront*Room Service*Fitnes...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146−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957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1,215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272 Moo 3 Phra-Ae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116−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554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1,779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99 Moo 5, Ba Kan Tiang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High Speed Internet ( WiFi )*Pool*Room Se...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56−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184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1,042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550 Soi Aonang 11/1,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Pool*Beachfront*Restaurant*Room Service*Free H...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157−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446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1,426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123 Moo 3, Tumbol Nongtalay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Amphoe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310−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1,039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1,452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214 Moo 2, Tambon Ao-Nang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Ba KanTieng Bay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Pool*Restaurant*Bar/Lounge*Free High Speed Int...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76−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283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595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272 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Pool*Fitness Center with Gym / Workout Room*Ro...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366−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1,089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619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111 Moo 3 Nongthalay,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Restaurant*Beachfront*Bar/Lounge*Free High Spe...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45−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117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558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299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Pool*Free Parking*Fitness Center with Gym / Wo...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property_802095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107−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329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1,917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149 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Tambol Nongtalay, Amphur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Pool*Restaurant*Room Service*Free High Speed 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property_305839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132−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271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1,078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3 126 Klong Muang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9" grpId="35"/>
      <p:bldP build="whole" bldLvl="1" animBg="1" rev="0" advAuto="0" spid="406" grpId="39"/>
      <p:bldP build="whole" bldLvl="1" animBg="1" rev="0" advAuto="0" spid="398" grpId="13"/>
      <p:bldP build="whole" bldLvl="1" animBg="1" rev="0" advAuto="0" spid="362" grpId="2"/>
      <p:bldP build="whole" bldLvl="1" animBg="1" rev="0" advAuto="0" spid="397" grpId="12"/>
      <p:bldP build="whole" bldLvl="1" animBg="1" rev="0" advAuto="0" spid="369" grpId="21"/>
      <p:bldP build="whole" bldLvl="1" animBg="1" rev="0" advAuto="0" spid="404" grpId="37"/>
      <p:bldP build="whole" bldLvl="1" animBg="1" rev="0" advAuto="0" spid="375" grpId="27"/>
      <p:bldP build="whole" bldLvl="1" animBg="1" rev="0" advAuto="0" spid="394" grpId="9"/>
      <p:bldP build="whole" bldLvl="1" animBg="1" rev="0" advAuto="0" spid="365" grpId="17"/>
      <p:bldP build="whole" bldLvl="1" animBg="1" rev="0" advAuto="0" spid="383" grpId="36"/>
      <p:bldP build="whole" bldLvl="1" animBg="1" rev="0" advAuto="0" spid="407" grpId="40"/>
      <p:bldP build="whole" bldLvl="1" animBg="1" rev="0" advAuto="0" spid="399" grpId="14"/>
      <p:bldP build="whole" bldLvl="1" animBg="1" rev="0" advAuto="0" spid="393" grpId="8"/>
      <p:bldP build="whole" bldLvl="1" animBg="1" rev="0" advAuto="0" spid="405" grpId="38"/>
      <p:bldP build="whole" bldLvl="1" animBg="1" rev="0" advAuto="0" spid="376" grpId="28"/>
      <p:bldP build="whole" bldLvl="1" animBg="1" rev="0" advAuto="0" spid="392" grpId="7"/>
      <p:bldP build="whole" bldLvl="1" animBg="1" rev="0" advAuto="0" spid="378" grpId="34"/>
      <p:bldP build="whole" bldLvl="1" animBg="1" rev="0" advAuto="0" spid="401" grpId="31"/>
      <p:bldP build="whole" bldLvl="1" animBg="1" rev="0" advAuto="0" spid="396" grpId="11"/>
      <p:bldP build="whole" bldLvl="1" animBg="1" rev="0" advAuto="0" spid="403" grpId="33"/>
      <p:bldP build="whole" bldLvl="1" animBg="1" rev="0" advAuto="0" spid="395" grpId="10"/>
      <p:bldP build="whole" bldLvl="1" animBg="1" rev="0" advAuto="0" spid="368" grpId="20"/>
      <p:bldP build="whole" bldLvl="1" animBg="1" rev="0" advAuto="0" spid="384" grpId="3"/>
      <p:bldP build="whole" bldLvl="1" animBg="1" rev="0" advAuto="0" spid="402" grpId="32"/>
      <p:bldP build="whole" bldLvl="1" animBg="1" rev="0" advAuto="0" spid="363" grpId="15"/>
      <p:bldP build="whole" bldLvl="1" animBg="1" rev="0" advAuto="0" spid="367" grpId="19"/>
      <p:bldP build="whole" bldLvl="1" animBg="1" rev="0" advAuto="0" spid="386" grpId="5"/>
      <p:bldP build="whole" bldLvl="1" animBg="1" rev="0" advAuto="0" spid="370" grpId="22"/>
      <p:bldP build="whole" bldLvl="1" animBg="1" rev="0" advAuto="0" spid="372" grpId="24"/>
      <p:bldP build="whole" bldLvl="1" animBg="1" rev="0" advAuto="0" spid="361" grpId="1"/>
      <p:bldP build="whole" bldLvl="1" animBg="1" rev="0" advAuto="0" spid="371" grpId="23"/>
      <p:bldP build="whole" bldLvl="1" animBg="1" rev="0" advAuto="0" spid="374" grpId="26"/>
      <p:bldP build="whole" bldLvl="1" animBg="1" rev="0" advAuto="0" spid="385" grpId="4"/>
      <p:bldP build="whole" bldLvl="1" animBg="1" rev="0" advAuto="0" spid="377" grpId="29"/>
      <p:bldP build="whole" bldLvl="1" animBg="1" rev="0" advAuto="0" spid="373" grpId="25"/>
      <p:bldP build="whole" bldLvl="1" animBg="1" rev="0" advAuto="0" spid="364" grpId="16"/>
      <p:bldP build="whole" bldLvl="1" animBg="1" rev="0" advAuto="0" spid="366" grpId="18"/>
      <p:bldP build="whole" bldLvl="1" animBg="1" rev="0" advAuto="0" spid="400" grpId="30"/>
      <p:bldP build="whole" bldLvl="1" animBg="1" rev="0" advAuto="0" spid="387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roup 415"/>
          <p:cNvGrpSpPr/>
          <p:nvPr/>
        </p:nvGrpSpPr>
        <p:grpSpPr>
          <a:xfrm>
            <a:off x="769243" y="3539660"/>
            <a:ext cx="2157990" cy="1669152"/>
            <a:chOff x="0" y="0"/>
            <a:chExt cx="2157988" cy="1669151"/>
          </a:xfrm>
        </p:grpSpPr>
        <p:grpSp>
          <p:nvGrpSpPr>
            <p:cNvPr id="413" name="Group 413"/>
            <p:cNvGrpSpPr/>
            <p:nvPr/>
          </p:nvGrpSpPr>
          <p:grpSpPr>
            <a:xfrm>
              <a:off x="139233" y="0"/>
              <a:ext cx="1321103" cy="323596"/>
              <a:chOff x="-1" y="0"/>
              <a:chExt cx="1321102" cy="323595"/>
            </a:xfrm>
          </p:grpSpPr>
          <p:sp>
            <p:nvSpPr>
              <p:cNvPr id="411" name="Shape 411"/>
              <p:cNvSpPr/>
              <p:nvPr/>
            </p:nvSpPr>
            <p:spPr>
              <a:xfrm>
                <a:off x="-2" y="-1"/>
                <a:ext cx="1321103" cy="32359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412" name="Shape 412"/>
              <p:cNvSpPr/>
              <p:nvPr/>
            </p:nvSpPr>
            <p:spPr>
              <a:xfrm>
                <a:off x="-2" y="41146"/>
                <a:ext cx="1321103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rating</a:t>
                </a:r>
              </a:p>
            </p:txBody>
          </p:sp>
        </p:grpSp>
        <p:sp>
          <p:nvSpPr>
            <p:cNvPr id="414" name="Shape 414"/>
            <p:cNvSpPr/>
            <p:nvPr/>
          </p:nvSpPr>
          <p:spPr>
            <a:xfrm>
              <a:off x="0" y="307233"/>
              <a:ext cx="2157989" cy="1361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/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The ratings of a group 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of persons for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purposes, in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seasons and of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travel types</a:t>
              </a:r>
            </a:p>
          </p:txBody>
        </p:sp>
      </p:grpSp>
      <p:grpSp>
        <p:nvGrpSpPr>
          <p:cNvPr id="420" name="Group 420"/>
          <p:cNvGrpSpPr/>
          <p:nvPr/>
        </p:nvGrpSpPr>
        <p:grpSpPr>
          <a:xfrm>
            <a:off x="10599267" y="6109459"/>
            <a:ext cx="2187269" cy="687070"/>
            <a:chOff x="0" y="-1"/>
            <a:chExt cx="2187268" cy="687069"/>
          </a:xfrm>
        </p:grpSpPr>
        <p:grpSp>
          <p:nvGrpSpPr>
            <p:cNvPr id="418" name="Group 418"/>
            <p:cNvGrpSpPr/>
            <p:nvPr/>
          </p:nvGrpSpPr>
          <p:grpSpPr>
            <a:xfrm>
              <a:off x="129477" y="-2"/>
              <a:ext cx="1366065" cy="323596"/>
              <a:chOff x="-1" y="0"/>
              <a:chExt cx="1366064" cy="323595"/>
            </a:xfrm>
          </p:grpSpPr>
          <p:sp>
            <p:nvSpPr>
              <p:cNvPr id="416" name="Shape 416"/>
              <p:cNvSpPr/>
              <p:nvPr/>
            </p:nvSpPr>
            <p:spPr>
              <a:xfrm>
                <a:off x="-2" y="-1"/>
                <a:ext cx="1366065" cy="323596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-2" y="22096"/>
                <a:ext cx="1366065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Time of year</a:t>
                </a:r>
              </a:p>
            </p:txBody>
          </p:sp>
        </p:grpSp>
        <p:sp>
          <p:nvSpPr>
            <p:cNvPr id="419" name="Shape 419"/>
            <p:cNvSpPr/>
            <p:nvPr/>
          </p:nvSpPr>
          <p:spPr>
            <a:xfrm>
              <a:off x="-1" y="341150"/>
              <a:ext cx="2187270" cy="345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Seasons in a year</a:t>
              </a:r>
            </a:p>
          </p:txBody>
        </p:sp>
      </p:grpSp>
      <p:grpSp>
        <p:nvGrpSpPr>
          <p:cNvPr id="425" name="Group 425"/>
          <p:cNvGrpSpPr/>
          <p:nvPr/>
        </p:nvGrpSpPr>
        <p:grpSpPr>
          <a:xfrm>
            <a:off x="10601648" y="4026062"/>
            <a:ext cx="2182509" cy="878642"/>
            <a:chOff x="0" y="-1"/>
            <a:chExt cx="2182508" cy="878640"/>
          </a:xfrm>
        </p:grpSpPr>
        <p:grpSp>
          <p:nvGrpSpPr>
            <p:cNvPr id="423" name="Group 423"/>
            <p:cNvGrpSpPr/>
            <p:nvPr/>
          </p:nvGrpSpPr>
          <p:grpSpPr>
            <a:xfrm>
              <a:off x="123800" y="-2"/>
              <a:ext cx="1274123" cy="323596"/>
              <a:chOff x="0" y="-1"/>
              <a:chExt cx="1274122" cy="323595"/>
            </a:xfrm>
          </p:grpSpPr>
          <p:sp>
            <p:nvSpPr>
              <p:cNvPr id="421" name="Shape 421"/>
              <p:cNvSpPr/>
              <p:nvPr/>
            </p:nvSpPr>
            <p:spPr>
              <a:xfrm>
                <a:off x="-1" y="-2"/>
                <a:ext cx="1274124" cy="323596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-1" y="22096"/>
                <a:ext cx="1274124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languages</a:t>
                </a:r>
              </a:p>
            </p:txBody>
          </p:sp>
        </p:grpSp>
        <p:sp>
          <p:nvSpPr>
            <p:cNvPr id="424" name="Shape 424"/>
            <p:cNvSpPr/>
            <p:nvPr/>
          </p:nvSpPr>
          <p:spPr>
            <a:xfrm>
              <a:off x="-1" y="316821"/>
              <a:ext cx="2182510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literally tell the nationality of the tourists</a:t>
              </a:r>
            </a:p>
          </p:txBody>
        </p:sp>
      </p:grpSp>
      <p:grpSp>
        <p:nvGrpSpPr>
          <p:cNvPr id="430" name="Group 430"/>
          <p:cNvGrpSpPr/>
          <p:nvPr/>
        </p:nvGrpSpPr>
        <p:grpSpPr>
          <a:xfrm>
            <a:off x="5666456" y="8196339"/>
            <a:ext cx="2356399" cy="871864"/>
            <a:chOff x="0" y="0"/>
            <a:chExt cx="2356398" cy="871863"/>
          </a:xfrm>
        </p:grpSpPr>
        <p:grpSp>
          <p:nvGrpSpPr>
            <p:cNvPr id="428" name="Group 428"/>
            <p:cNvGrpSpPr/>
            <p:nvPr/>
          </p:nvGrpSpPr>
          <p:grpSpPr>
            <a:xfrm>
              <a:off x="134533" y="-1"/>
              <a:ext cx="1333617" cy="323596"/>
              <a:chOff x="0" y="0"/>
              <a:chExt cx="1333615" cy="323595"/>
            </a:xfrm>
          </p:grpSpPr>
          <p:sp>
            <p:nvSpPr>
              <p:cNvPr id="426" name="Shape 426"/>
              <p:cNvSpPr/>
              <p:nvPr/>
            </p:nvSpPr>
            <p:spPr>
              <a:xfrm>
                <a:off x="-1" y="-1"/>
                <a:ext cx="1333616" cy="323596"/>
              </a:xfrm>
              <a:prstGeom prst="rect">
                <a:avLst/>
              </a:prstGeom>
              <a:solidFill>
                <a:srgbClr val="F29B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427" name="Shape 427"/>
              <p:cNvSpPr/>
              <p:nvPr/>
            </p:nvSpPr>
            <p:spPr>
              <a:xfrm>
                <a:off x="-1" y="41146"/>
                <a:ext cx="1333616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Travel type</a:t>
                </a:r>
              </a:p>
            </p:txBody>
          </p:sp>
        </p:grpSp>
        <p:sp>
          <p:nvSpPr>
            <p:cNvPr id="429" name="Shape 429"/>
            <p:cNvSpPr/>
            <p:nvPr/>
          </p:nvSpPr>
          <p:spPr>
            <a:xfrm>
              <a:off x="0" y="310044"/>
              <a:ext cx="2356399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What the purposes of this travel</a:t>
              </a:r>
            </a:p>
          </p:txBody>
        </p:sp>
      </p:grpSp>
      <p:sp>
        <p:nvSpPr>
          <p:cNvPr id="431" name="Shape 431"/>
          <p:cNvSpPr/>
          <p:nvPr/>
        </p:nvSpPr>
        <p:spPr>
          <a:xfrm flipH="1" rot="16200000">
            <a:off x="5150839" y="6815366"/>
            <a:ext cx="2156277" cy="553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32" name="Shape 432"/>
          <p:cNvSpPr/>
          <p:nvPr/>
        </p:nvSpPr>
        <p:spPr>
          <a:xfrm flipH="1">
            <a:off x="2290591" y="3717876"/>
            <a:ext cx="686001" cy="1890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33" name="Shape 433"/>
          <p:cNvSpPr/>
          <p:nvPr/>
        </p:nvSpPr>
        <p:spPr>
          <a:xfrm flipH="1" rot="10800000">
            <a:off x="9085102" y="4271826"/>
            <a:ext cx="1584636" cy="387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7435495" y="5652291"/>
            <a:ext cx="3259237" cy="648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931" y="0"/>
                </a:lnTo>
                <a:lnTo>
                  <a:pt x="49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435" name="image5.png"/>
          <p:cNvPicPr>
            <a:picLocks noChangeAspect="1"/>
          </p:cNvPicPr>
          <p:nvPr/>
        </p:nvPicPr>
        <p:blipFill>
          <a:blip r:embed="rId2">
            <a:alphaModFix amt="72101"/>
            <a:extLst/>
          </a:blip>
          <a:stretch>
            <a:fillRect/>
          </a:stretch>
        </p:blipFill>
        <p:spPr>
          <a:xfrm>
            <a:off x="2735770" y="1501232"/>
            <a:ext cx="7533261" cy="5181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2" grpId="1"/>
      <p:bldP build="whole" bldLvl="1" animBg="1" rev="0" advAuto="0" spid="430" grpId="4"/>
      <p:bldP build="whole" bldLvl="1" animBg="1" rev="0" advAuto="0" spid="431" grpId="3"/>
      <p:bldP build="whole" bldLvl="1" animBg="1" rev="0" advAuto="0" spid="433" grpId="7"/>
      <p:bldP build="whole" bldLvl="1" animBg="1" rev="0" advAuto="0" spid="434" grpId="5"/>
      <p:bldP build="whole" bldLvl="1" animBg="1" rev="0" advAuto="0" spid="420" grpId="6"/>
      <p:bldP build="whole" bldLvl="1" animBg="1" rev="0" advAuto="0" spid="415" grpId="2"/>
      <p:bldP build="whole" bldLvl="1" animBg="1" rev="0" advAuto="0" spid="425" grpId="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2.jpeg" descr="photo-1415356838286-df6fd593e8b3.jpeg"/>
          <p:cNvPicPr>
            <a:picLocks noChangeAspect="1"/>
          </p:cNvPicPr>
          <p:nvPr/>
        </p:nvPicPr>
        <p:blipFill>
          <a:blip r:embed="rId2">
            <a:extLst/>
          </a:blip>
          <a:srcRect l="0" t="7802" r="0" b="7802"/>
          <a:stretch>
            <a:fillRect/>
          </a:stretch>
        </p:blipFill>
        <p:spPr>
          <a:xfrm>
            <a:off x="-2" y="-1"/>
            <a:ext cx="13004803" cy="9753603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Shape 438"/>
          <p:cNvSpPr/>
          <p:nvPr/>
        </p:nvSpPr>
        <p:spPr>
          <a:xfrm>
            <a:off x="-1" y="-1"/>
            <a:ext cx="13016688" cy="9753601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75423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4381403" y="5325097"/>
            <a:ext cx="1381605" cy="101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436</a:t>
            </a:r>
          </a:p>
        </p:txBody>
      </p:sp>
      <p:sp>
        <p:nvSpPr>
          <p:cNvPr id="440" name="Shape 440"/>
          <p:cNvSpPr/>
          <p:nvPr/>
        </p:nvSpPr>
        <p:spPr>
          <a:xfrm>
            <a:off x="4358433" y="6220538"/>
            <a:ext cx="1363771" cy="33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441" name="Shape 441"/>
          <p:cNvSpPr/>
          <p:nvPr/>
        </p:nvSpPr>
        <p:spPr>
          <a:xfrm>
            <a:off x="3787800" y="6485244"/>
            <a:ext cx="2505961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1300218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creativity in children at that level</a:t>
            </a:r>
          </a:p>
        </p:txBody>
      </p:sp>
      <p:sp>
        <p:nvSpPr>
          <p:cNvPr id="442" name="Shape 442"/>
          <p:cNvSpPr/>
          <p:nvPr/>
        </p:nvSpPr>
        <p:spPr>
          <a:xfrm>
            <a:off x="7021989" y="5325097"/>
            <a:ext cx="1805393" cy="101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3964</a:t>
            </a:r>
          </a:p>
        </p:txBody>
      </p:sp>
      <p:sp>
        <p:nvSpPr>
          <p:cNvPr id="443" name="Shape 443"/>
          <p:cNvSpPr/>
          <p:nvPr/>
        </p:nvSpPr>
        <p:spPr>
          <a:xfrm>
            <a:off x="7210914" y="6220538"/>
            <a:ext cx="1363771" cy="33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444" name="Shape 444"/>
          <p:cNvSpPr/>
          <p:nvPr/>
        </p:nvSpPr>
        <p:spPr>
          <a:xfrm>
            <a:off x="6640279" y="6485244"/>
            <a:ext cx="2505961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1300218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creativity in children at that level</a:t>
            </a:r>
          </a:p>
        </p:txBody>
      </p:sp>
      <p:sp>
        <p:nvSpPr>
          <p:cNvPr id="445" name="Shape 445"/>
          <p:cNvSpPr/>
          <p:nvPr/>
        </p:nvSpPr>
        <p:spPr>
          <a:xfrm>
            <a:off x="10174576" y="5325097"/>
            <a:ext cx="1381605" cy="101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294</a:t>
            </a:r>
          </a:p>
        </p:txBody>
      </p:sp>
      <p:sp>
        <p:nvSpPr>
          <p:cNvPr id="446" name="Shape 446"/>
          <p:cNvSpPr/>
          <p:nvPr/>
        </p:nvSpPr>
        <p:spPr>
          <a:xfrm>
            <a:off x="10151608" y="6220538"/>
            <a:ext cx="1363770" cy="33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447" name="Shape 447"/>
          <p:cNvSpPr/>
          <p:nvPr/>
        </p:nvSpPr>
        <p:spPr>
          <a:xfrm>
            <a:off x="9580974" y="6485244"/>
            <a:ext cx="2505961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1300218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creativity in children at that level</a:t>
            </a:r>
          </a:p>
        </p:txBody>
      </p:sp>
      <p:sp>
        <p:nvSpPr>
          <p:cNvPr id="448" name="Shape 448"/>
          <p:cNvSpPr/>
          <p:nvPr/>
        </p:nvSpPr>
        <p:spPr>
          <a:xfrm>
            <a:off x="1406628" y="5325097"/>
            <a:ext cx="1381606" cy="101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340</a:t>
            </a:r>
          </a:p>
        </p:txBody>
      </p:sp>
      <p:sp>
        <p:nvSpPr>
          <p:cNvPr id="449" name="Shape 449"/>
          <p:cNvSpPr/>
          <p:nvPr/>
        </p:nvSpPr>
        <p:spPr>
          <a:xfrm>
            <a:off x="1383660" y="6220538"/>
            <a:ext cx="1363771" cy="33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450" name="Shape 450"/>
          <p:cNvSpPr/>
          <p:nvPr/>
        </p:nvSpPr>
        <p:spPr>
          <a:xfrm>
            <a:off x="813025" y="6485244"/>
            <a:ext cx="2505961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8">
              <a:lnSpc>
                <a:spcPct val="11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defTabSz="1300218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+mn-lt"/>
                <a:ea typeface="+mn-ea"/>
                <a:cs typeface="+mn-cs"/>
                <a:sym typeface="Helvetica"/>
              </a:rPr>
              <a:t>creativity in children at that level</a:t>
            </a:r>
          </a:p>
        </p:txBody>
      </p:sp>
      <p:sp>
        <p:nvSpPr>
          <p:cNvPr id="451" name="Shape 451"/>
          <p:cNvSpPr/>
          <p:nvPr/>
        </p:nvSpPr>
        <p:spPr>
          <a:xfrm flipH="1">
            <a:off x="6445265" y="5415214"/>
            <a:ext cx="11887" cy="2375573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2" name="Shape 452"/>
          <p:cNvSpPr/>
          <p:nvPr/>
        </p:nvSpPr>
        <p:spPr>
          <a:xfrm flipH="1">
            <a:off x="9389961" y="5415214"/>
            <a:ext cx="11887" cy="2375573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3" name="Shape 453"/>
          <p:cNvSpPr/>
          <p:nvPr/>
        </p:nvSpPr>
        <p:spPr>
          <a:xfrm flipH="1">
            <a:off x="3553921" y="5415214"/>
            <a:ext cx="11887" cy="2375573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54" name="Shape 454"/>
          <p:cNvSpPr/>
          <p:nvPr/>
        </p:nvSpPr>
        <p:spPr>
          <a:xfrm>
            <a:off x="12339517" y="395182"/>
            <a:ext cx="414045" cy="414046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55" name="Shape 455"/>
          <p:cNvSpPr/>
          <p:nvPr/>
        </p:nvSpPr>
        <p:spPr>
          <a:xfrm>
            <a:off x="12389621" y="418962"/>
            <a:ext cx="308009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94</a:t>
            </a:r>
          </a:p>
        </p:txBody>
      </p:sp>
      <p:grpSp>
        <p:nvGrpSpPr>
          <p:cNvPr id="459" name="Group 459"/>
          <p:cNvGrpSpPr/>
          <p:nvPr/>
        </p:nvGrpSpPr>
        <p:grpSpPr>
          <a:xfrm>
            <a:off x="3404524" y="1475923"/>
            <a:ext cx="6217721" cy="1109137"/>
            <a:chOff x="0" y="0"/>
            <a:chExt cx="6217720" cy="1109136"/>
          </a:xfrm>
        </p:grpSpPr>
        <p:sp>
          <p:nvSpPr>
            <p:cNvPr id="456" name="Shape 456"/>
            <p:cNvSpPr/>
            <p:nvPr/>
          </p:nvSpPr>
          <p:spPr>
            <a:xfrm>
              <a:off x="730483" y="0"/>
              <a:ext cx="4734786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Mobile Evolution</a:t>
              </a:r>
            </a:p>
          </p:txBody>
        </p:sp>
        <p:sp>
          <p:nvSpPr>
            <p:cNvPr id="457" name="Shape 457"/>
            <p:cNvSpPr/>
            <p:nvPr/>
          </p:nvSpPr>
          <p:spPr>
            <a:xfrm>
              <a:off x="2694608" y="1060356"/>
              <a:ext cx="828505" cy="487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458" name="Shape 458"/>
            <p:cNvSpPr/>
            <p:nvPr/>
          </p:nvSpPr>
          <p:spPr>
            <a:xfrm>
              <a:off x="-1" y="614463"/>
              <a:ext cx="6217721" cy="35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graphicFrame>
        <p:nvGraphicFramePr>
          <p:cNvPr id="460" name="Chart 460"/>
          <p:cNvGraphicFramePr/>
          <p:nvPr/>
        </p:nvGraphicFramePr>
        <p:xfrm>
          <a:off x="987974" y="3052773"/>
          <a:ext cx="2204116" cy="220411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461" name="Chart 461"/>
          <p:cNvGraphicFramePr/>
          <p:nvPr/>
        </p:nvGraphicFramePr>
        <p:xfrm>
          <a:off x="3968989" y="3064660"/>
          <a:ext cx="2204115" cy="220411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462" name="Chart 462"/>
          <p:cNvGraphicFramePr/>
          <p:nvPr/>
        </p:nvGraphicFramePr>
        <p:xfrm>
          <a:off x="6818863" y="3069771"/>
          <a:ext cx="2204116" cy="220411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463" name="Chart 463"/>
          <p:cNvGraphicFramePr/>
          <p:nvPr/>
        </p:nvGraphicFramePr>
        <p:xfrm>
          <a:off x="9747671" y="3071454"/>
          <a:ext cx="2204116" cy="2204116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464" name="Shape 464"/>
          <p:cNvSpPr/>
          <p:nvPr/>
        </p:nvSpPr>
        <p:spPr>
          <a:xfrm>
            <a:off x="1182783" y="3262259"/>
            <a:ext cx="1814499" cy="1814498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4147582" y="3258922"/>
            <a:ext cx="1814497" cy="1814498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6" name="Shape 466"/>
          <p:cNvSpPr/>
          <p:nvPr/>
        </p:nvSpPr>
        <p:spPr>
          <a:xfrm>
            <a:off x="7002395" y="3250374"/>
            <a:ext cx="1814499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9942479" y="3271415"/>
            <a:ext cx="1814497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4680268" y="4351296"/>
            <a:ext cx="749123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469" name="Shape 469"/>
          <p:cNvSpPr/>
          <p:nvPr/>
        </p:nvSpPr>
        <p:spPr>
          <a:xfrm>
            <a:off x="4587159" y="3720536"/>
            <a:ext cx="974474" cy="61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96%</a:t>
            </a:r>
          </a:p>
        </p:txBody>
      </p:sp>
      <p:sp>
        <p:nvSpPr>
          <p:cNvPr id="470" name="Shape 470"/>
          <p:cNvSpPr/>
          <p:nvPr/>
        </p:nvSpPr>
        <p:spPr>
          <a:xfrm>
            <a:off x="7543196" y="4351296"/>
            <a:ext cx="749123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471" name="Shape 471"/>
          <p:cNvSpPr/>
          <p:nvPr/>
        </p:nvSpPr>
        <p:spPr>
          <a:xfrm>
            <a:off x="7450086" y="3720536"/>
            <a:ext cx="974473" cy="61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86%</a:t>
            </a:r>
          </a:p>
        </p:txBody>
      </p:sp>
      <p:sp>
        <p:nvSpPr>
          <p:cNvPr id="472" name="Shape 472"/>
          <p:cNvSpPr/>
          <p:nvPr/>
        </p:nvSpPr>
        <p:spPr>
          <a:xfrm>
            <a:off x="10468767" y="4351296"/>
            <a:ext cx="749123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473" name="Shape 473"/>
          <p:cNvSpPr/>
          <p:nvPr/>
        </p:nvSpPr>
        <p:spPr>
          <a:xfrm>
            <a:off x="10375658" y="3720536"/>
            <a:ext cx="974473" cy="61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474" name="Shape 474"/>
          <p:cNvSpPr/>
          <p:nvPr/>
        </p:nvSpPr>
        <p:spPr>
          <a:xfrm>
            <a:off x="1696878" y="4351296"/>
            <a:ext cx="749122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475" name="Shape 475"/>
          <p:cNvSpPr/>
          <p:nvPr/>
        </p:nvSpPr>
        <p:spPr>
          <a:xfrm>
            <a:off x="1603767" y="3720536"/>
            <a:ext cx="974474" cy="61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476" name="Shape 476"/>
          <p:cNvSpPr/>
          <p:nvPr/>
        </p:nvSpPr>
        <p:spPr>
          <a:xfrm>
            <a:off x="4686436" y="2750918"/>
            <a:ext cx="329381" cy="5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77" name="Shape 477"/>
          <p:cNvSpPr/>
          <p:nvPr/>
        </p:nvSpPr>
        <p:spPr>
          <a:xfrm>
            <a:off x="7539083" y="2750918"/>
            <a:ext cx="329382" cy="5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78" name="Shape 478"/>
          <p:cNvSpPr/>
          <p:nvPr/>
        </p:nvSpPr>
        <p:spPr>
          <a:xfrm>
            <a:off x="10463048" y="2750918"/>
            <a:ext cx="329381" cy="5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79" name="Shape 479"/>
          <p:cNvSpPr/>
          <p:nvPr/>
        </p:nvSpPr>
        <p:spPr>
          <a:xfrm>
            <a:off x="1703043" y="2750918"/>
            <a:ext cx="329382" cy="572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80" name="Shape 480"/>
          <p:cNvSpPr/>
          <p:nvPr/>
        </p:nvSpPr>
        <p:spPr>
          <a:xfrm>
            <a:off x="887449" y="8914120"/>
            <a:ext cx="1204277" cy="24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8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481" name="Shape 481"/>
          <p:cNvSpPr/>
          <p:nvPr/>
        </p:nvSpPr>
        <p:spPr>
          <a:xfrm>
            <a:off x="12286956" y="8844891"/>
            <a:ext cx="313344" cy="315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82" name="Shape 482"/>
          <p:cNvSpPr/>
          <p:nvPr/>
        </p:nvSpPr>
        <p:spPr>
          <a:xfrm>
            <a:off x="11579728" y="8841906"/>
            <a:ext cx="315993" cy="31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83" name="Shape 483"/>
          <p:cNvSpPr/>
          <p:nvPr/>
        </p:nvSpPr>
        <p:spPr>
          <a:xfrm>
            <a:off x="11935069" y="8846149"/>
            <a:ext cx="315958" cy="314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484" name="image1.jpeg"/>
          <p:cNvPicPr>
            <a:picLocks noChangeAspect="1"/>
          </p:cNvPicPr>
          <p:nvPr/>
        </p:nvPicPr>
        <p:blipFill>
          <a:blip r:embed="rId7">
            <a:extLst/>
          </a:blip>
          <a:srcRect l="13285" t="806" r="13351" b="1458"/>
          <a:stretch>
            <a:fillRect/>
          </a:stretch>
        </p:blipFill>
        <p:spPr>
          <a:xfrm>
            <a:off x="-55559" y="-240596"/>
            <a:ext cx="13013714" cy="97522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85" name="Table 485"/>
          <p:cNvGraphicFramePr/>
          <p:nvPr/>
        </p:nvGraphicFramePr>
        <p:xfrm>
          <a:off x="566026" y="1981948"/>
          <a:ext cx="12192001" cy="698429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</a:tblGrid>
              <a:tr h="5372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1" grpId="4"/>
      <p:bldP build="whole" bldLvl="1" animBg="1" rev="0" advAuto="0" spid="448" grpId="24"/>
      <p:bldP build="whole" bldLvl="1" animBg="1" rev="0" advAuto="0" spid="451" grpId="27"/>
      <p:bldP build="whole" bldLvl="1" animBg="1" rev="0" advAuto="0" spid="462" grpId="5"/>
      <p:bldP build="whole" bldLvl="1" animBg="1" rev="0" advAuto="0" spid="443" grpId="19"/>
      <p:bldP build="whole" bldLvl="1" animBg="1" rev="0" advAuto="0" spid="471" grpId="10"/>
      <p:bldP build="whole" bldLvl="1" animBg="1" rev="0" advAuto="0" spid="482" grpId="39"/>
      <p:bldP build="whole" bldLvl="1" animBg="1" rev="0" advAuto="0" spid="470" grpId="9"/>
      <p:bldP build="whole" bldLvl="1" animBg="1" rev="0" advAuto="0" spid="469" grpId="8"/>
      <p:bldP build="whole" bldLvl="1" animBg="1" rev="0" advAuto="0" spid="438" grpId="2"/>
      <p:bldP build="whole" bldLvl="1" animBg="1" rev="0" advAuto="0" spid="460" grpId="3"/>
      <p:bldP build="whole" bldLvl="1" animBg="1" rev="0" advAuto="0" spid="480" grpId="37"/>
      <p:bldP build="whole" bldLvl="1" animBg="1" rev="0" advAuto="0" spid="445" grpId="21"/>
      <p:bldP build="whole" bldLvl="1" animBg="1" rev="0" advAuto="0" spid="452" grpId="28"/>
      <p:bldP build="whole" bldLvl="1" animBg="1" rev="0" advAuto="0" spid="453" grpId="29"/>
      <p:bldP build="whole" bldLvl="1" animBg="1" rev="0" advAuto="0" spid="472" grpId="11"/>
      <p:bldP build="whole" bldLvl="1" animBg="1" rev="0" advAuto="0" spid="437" grpId="1"/>
      <p:bldP build="whole" bldLvl="1" animBg="1" rev="0" advAuto="0" spid="478" grpId="32"/>
      <p:bldP build="whole" bldLvl="1" animBg="1" rev="0" advAuto="0" spid="442" grpId="18"/>
      <p:bldP build="whole" bldLvl="1" animBg="1" rev="0" advAuto="0" spid="444" grpId="20"/>
      <p:bldP build="whole" bldLvl="1" animBg="1" rev="0" advAuto="0" spid="446" grpId="22"/>
      <p:bldP build="whole" bldLvl="1" animBg="1" rev="0" advAuto="0" spid="474" grpId="13"/>
      <p:bldP build="whole" bldLvl="1" animBg="1" rev="0" advAuto="0" spid="476" grpId="30"/>
      <p:bldP build="whole" bldLvl="1" animBg="1" rev="0" advAuto="0" spid="455" grpId="35"/>
      <p:bldP build="whole" bldLvl="1" animBg="1" rev="0" advAuto="0" spid="450" grpId="26"/>
      <p:bldP build="whole" bldLvl="1" animBg="1" rev="0" advAuto="0" spid="463" grpId="6"/>
      <p:bldP build="whole" bldLvl="1" animBg="1" rev="0" advAuto="0" spid="468" grpId="7"/>
      <p:bldP build="whole" bldLvl="1" animBg="1" rev="0" advAuto="0" spid="459" grpId="36"/>
      <p:bldP build="whole" bldLvl="1" animBg="1" rev="0" advAuto="0" spid="473" grpId="12"/>
      <p:bldP build="whole" bldLvl="1" animBg="1" rev="0" advAuto="0" spid="447" grpId="23"/>
      <p:bldP build="whole" bldLvl="1" animBg="1" rev="0" advAuto="0" spid="475" grpId="14"/>
      <p:bldP build="whole" bldLvl="1" animBg="1" rev="0" advAuto="0" spid="479" grpId="33"/>
      <p:bldP build="whole" bldLvl="1" animBg="1" rev="0" advAuto="0" spid="481" grpId="38"/>
      <p:bldP build="whole" bldLvl="1" animBg="1" rev="0" advAuto="0" spid="439" grpId="15"/>
      <p:bldP build="whole" bldLvl="1" animBg="1" rev="0" advAuto="0" spid="454" grpId="34"/>
      <p:bldP build="whole" bldLvl="1" animBg="1" rev="0" advAuto="0" spid="449" grpId="25"/>
      <p:bldP build="whole" bldLvl="1" animBg="1" rev="0" advAuto="0" spid="440" grpId="16"/>
      <p:bldP build="whole" bldLvl="1" animBg="1" rev="0" advAuto="0" spid="477" grpId="31"/>
      <p:bldP build="whole" bldLvl="1" animBg="1" rev="0" advAuto="0" spid="441" grpId="17"/>
      <p:bldP build="whole" bldLvl="1" animBg="1" rev="0" advAuto="0" spid="483" grpId="4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roup 723"/>
          <p:cNvGrpSpPr/>
          <p:nvPr/>
        </p:nvGrpSpPr>
        <p:grpSpPr>
          <a:xfrm>
            <a:off x="2116171" y="4439727"/>
            <a:ext cx="8971827" cy="3140626"/>
            <a:chOff x="0" y="0"/>
            <a:chExt cx="8971826" cy="3140624"/>
          </a:xfrm>
        </p:grpSpPr>
        <p:grpSp>
          <p:nvGrpSpPr>
            <p:cNvPr id="500" name="Group 500"/>
            <p:cNvGrpSpPr/>
            <p:nvPr/>
          </p:nvGrpSpPr>
          <p:grpSpPr>
            <a:xfrm>
              <a:off x="-2" y="-1"/>
              <a:ext cx="8971828" cy="3140626"/>
              <a:chOff x="0" y="0"/>
              <a:chExt cx="8971826" cy="3140625"/>
            </a:xfrm>
          </p:grpSpPr>
          <p:sp>
            <p:nvSpPr>
              <p:cNvPr id="487" name="Shape 487"/>
              <p:cNvSpPr/>
              <p:nvPr/>
            </p:nvSpPr>
            <p:spPr>
              <a:xfrm>
                <a:off x="0" y="3022239"/>
                <a:ext cx="4437409" cy="113874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8" name="Shape 488"/>
              <p:cNvSpPr/>
              <p:nvPr/>
            </p:nvSpPr>
            <p:spPr>
              <a:xfrm>
                <a:off x="4437634" y="354657"/>
                <a:ext cx="952562" cy="2760391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89" name="Shape 489"/>
              <p:cNvSpPr/>
              <p:nvPr/>
            </p:nvSpPr>
            <p:spPr>
              <a:xfrm>
                <a:off x="1575022" y="911558"/>
                <a:ext cx="758984" cy="2200558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0" name="Shape 490"/>
              <p:cNvSpPr/>
              <p:nvPr/>
            </p:nvSpPr>
            <p:spPr>
              <a:xfrm>
                <a:off x="3478541" y="624315"/>
                <a:ext cx="855775" cy="2487802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1" name="Shape 491"/>
              <p:cNvSpPr/>
              <p:nvPr/>
            </p:nvSpPr>
            <p:spPr>
              <a:xfrm>
                <a:off x="6517133" y="-1"/>
                <a:ext cx="744320" cy="31121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73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73"/>
                    </a:lnTo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2" name="Shape 492"/>
              <p:cNvSpPr/>
              <p:nvPr/>
            </p:nvSpPr>
            <p:spPr>
              <a:xfrm>
                <a:off x="2434391" y="120173"/>
                <a:ext cx="955496" cy="2991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510" y="1684"/>
                    </a:moveTo>
                    <a:lnTo>
                      <a:pt x="14510" y="0"/>
                    </a:lnTo>
                    <a:lnTo>
                      <a:pt x="2122" y="0"/>
                    </a:lnTo>
                    <a:lnTo>
                      <a:pt x="2122" y="1684"/>
                    </a:lnTo>
                    <a:lnTo>
                      <a:pt x="0" y="168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84"/>
                    </a:lnTo>
                    <a:lnTo>
                      <a:pt x="14510" y="1684"/>
                    </a:lnTo>
                    <a:close/>
                    <a:moveTo>
                      <a:pt x="5223" y="19110"/>
                    </a:moveTo>
                    <a:lnTo>
                      <a:pt x="2122" y="19110"/>
                    </a:lnTo>
                    <a:lnTo>
                      <a:pt x="2122" y="18069"/>
                    </a:lnTo>
                    <a:lnTo>
                      <a:pt x="5223" y="18069"/>
                    </a:lnTo>
                    <a:lnTo>
                      <a:pt x="5223" y="19110"/>
                    </a:lnTo>
                    <a:close/>
                    <a:moveTo>
                      <a:pt x="5223" y="17651"/>
                    </a:moveTo>
                    <a:lnTo>
                      <a:pt x="2122" y="17651"/>
                    </a:lnTo>
                    <a:lnTo>
                      <a:pt x="2122" y="16692"/>
                    </a:lnTo>
                    <a:lnTo>
                      <a:pt x="5223" y="16692"/>
                    </a:lnTo>
                    <a:lnTo>
                      <a:pt x="5223" y="17651"/>
                    </a:lnTo>
                    <a:close/>
                    <a:moveTo>
                      <a:pt x="5223" y="14849"/>
                    </a:moveTo>
                    <a:lnTo>
                      <a:pt x="2122" y="14849"/>
                    </a:lnTo>
                    <a:lnTo>
                      <a:pt x="2122" y="13890"/>
                    </a:lnTo>
                    <a:lnTo>
                      <a:pt x="5223" y="13890"/>
                    </a:lnTo>
                    <a:lnTo>
                      <a:pt x="5223" y="14849"/>
                    </a:lnTo>
                    <a:close/>
                    <a:moveTo>
                      <a:pt x="5223" y="13472"/>
                    </a:moveTo>
                    <a:lnTo>
                      <a:pt x="2122" y="13472"/>
                    </a:lnTo>
                    <a:lnTo>
                      <a:pt x="2122" y="12460"/>
                    </a:lnTo>
                    <a:lnTo>
                      <a:pt x="5223" y="12460"/>
                    </a:lnTo>
                    <a:lnTo>
                      <a:pt x="5223" y="13472"/>
                    </a:lnTo>
                    <a:close/>
                    <a:moveTo>
                      <a:pt x="5223" y="12043"/>
                    </a:moveTo>
                    <a:lnTo>
                      <a:pt x="2122" y="12043"/>
                    </a:lnTo>
                    <a:lnTo>
                      <a:pt x="2122" y="11083"/>
                    </a:lnTo>
                    <a:lnTo>
                      <a:pt x="5223" y="11083"/>
                    </a:lnTo>
                    <a:lnTo>
                      <a:pt x="5223" y="12043"/>
                    </a:lnTo>
                    <a:close/>
                    <a:moveTo>
                      <a:pt x="5223" y="10666"/>
                    </a:moveTo>
                    <a:lnTo>
                      <a:pt x="2122" y="10666"/>
                    </a:lnTo>
                    <a:lnTo>
                      <a:pt x="2122" y="9658"/>
                    </a:lnTo>
                    <a:lnTo>
                      <a:pt x="5223" y="9658"/>
                    </a:lnTo>
                    <a:lnTo>
                      <a:pt x="5223" y="10666"/>
                    </a:lnTo>
                    <a:close/>
                    <a:moveTo>
                      <a:pt x="5223" y="7869"/>
                    </a:moveTo>
                    <a:lnTo>
                      <a:pt x="2122" y="7869"/>
                    </a:lnTo>
                    <a:lnTo>
                      <a:pt x="2122" y="6856"/>
                    </a:lnTo>
                    <a:lnTo>
                      <a:pt x="5223" y="6856"/>
                    </a:lnTo>
                    <a:lnTo>
                      <a:pt x="5223" y="7869"/>
                    </a:lnTo>
                    <a:close/>
                    <a:moveTo>
                      <a:pt x="5223" y="6439"/>
                    </a:moveTo>
                    <a:lnTo>
                      <a:pt x="2122" y="6439"/>
                    </a:lnTo>
                    <a:lnTo>
                      <a:pt x="2122" y="5479"/>
                    </a:lnTo>
                    <a:lnTo>
                      <a:pt x="5223" y="5479"/>
                    </a:lnTo>
                    <a:lnTo>
                      <a:pt x="5223" y="6439"/>
                    </a:lnTo>
                    <a:close/>
                    <a:moveTo>
                      <a:pt x="5223" y="5062"/>
                    </a:moveTo>
                    <a:lnTo>
                      <a:pt x="2122" y="5062"/>
                    </a:lnTo>
                    <a:lnTo>
                      <a:pt x="2122" y="4049"/>
                    </a:lnTo>
                    <a:lnTo>
                      <a:pt x="5223" y="4049"/>
                    </a:lnTo>
                    <a:lnTo>
                      <a:pt x="5223" y="5062"/>
                    </a:lnTo>
                    <a:close/>
                    <a:moveTo>
                      <a:pt x="9543" y="17651"/>
                    </a:moveTo>
                    <a:lnTo>
                      <a:pt x="6924" y="17651"/>
                    </a:lnTo>
                    <a:lnTo>
                      <a:pt x="6924" y="16692"/>
                    </a:lnTo>
                    <a:lnTo>
                      <a:pt x="9543" y="16692"/>
                    </a:lnTo>
                    <a:lnTo>
                      <a:pt x="9543" y="17651"/>
                    </a:lnTo>
                    <a:close/>
                    <a:moveTo>
                      <a:pt x="9543" y="16303"/>
                    </a:moveTo>
                    <a:lnTo>
                      <a:pt x="6924" y="16303"/>
                    </a:lnTo>
                    <a:lnTo>
                      <a:pt x="6924" y="15262"/>
                    </a:lnTo>
                    <a:lnTo>
                      <a:pt x="9543" y="15262"/>
                    </a:lnTo>
                    <a:lnTo>
                      <a:pt x="9543" y="16303"/>
                    </a:lnTo>
                    <a:close/>
                    <a:moveTo>
                      <a:pt x="9543" y="14849"/>
                    </a:moveTo>
                    <a:lnTo>
                      <a:pt x="6924" y="14849"/>
                    </a:lnTo>
                    <a:lnTo>
                      <a:pt x="6924" y="13890"/>
                    </a:lnTo>
                    <a:lnTo>
                      <a:pt x="9543" y="13890"/>
                    </a:lnTo>
                    <a:lnTo>
                      <a:pt x="9543" y="14849"/>
                    </a:lnTo>
                    <a:close/>
                    <a:moveTo>
                      <a:pt x="9543" y="13472"/>
                    </a:moveTo>
                    <a:lnTo>
                      <a:pt x="6924" y="13472"/>
                    </a:lnTo>
                    <a:lnTo>
                      <a:pt x="6924" y="12460"/>
                    </a:lnTo>
                    <a:lnTo>
                      <a:pt x="9543" y="12460"/>
                    </a:lnTo>
                    <a:lnTo>
                      <a:pt x="9543" y="13472"/>
                    </a:lnTo>
                    <a:close/>
                    <a:moveTo>
                      <a:pt x="9543" y="12043"/>
                    </a:moveTo>
                    <a:lnTo>
                      <a:pt x="6924" y="12043"/>
                    </a:lnTo>
                    <a:lnTo>
                      <a:pt x="6924" y="11083"/>
                    </a:lnTo>
                    <a:lnTo>
                      <a:pt x="9543" y="11083"/>
                    </a:lnTo>
                    <a:lnTo>
                      <a:pt x="9543" y="12043"/>
                    </a:lnTo>
                    <a:close/>
                    <a:moveTo>
                      <a:pt x="9543" y="10666"/>
                    </a:moveTo>
                    <a:lnTo>
                      <a:pt x="6924" y="10666"/>
                    </a:lnTo>
                    <a:lnTo>
                      <a:pt x="6924" y="9658"/>
                    </a:lnTo>
                    <a:lnTo>
                      <a:pt x="9543" y="9658"/>
                    </a:lnTo>
                    <a:lnTo>
                      <a:pt x="9543" y="10666"/>
                    </a:lnTo>
                    <a:close/>
                    <a:moveTo>
                      <a:pt x="9543" y="9245"/>
                    </a:moveTo>
                    <a:lnTo>
                      <a:pt x="6924" y="9245"/>
                    </a:lnTo>
                    <a:lnTo>
                      <a:pt x="6924" y="8281"/>
                    </a:lnTo>
                    <a:lnTo>
                      <a:pt x="9543" y="8281"/>
                    </a:lnTo>
                    <a:lnTo>
                      <a:pt x="9543" y="9245"/>
                    </a:lnTo>
                    <a:close/>
                    <a:moveTo>
                      <a:pt x="9543" y="7869"/>
                    </a:moveTo>
                    <a:lnTo>
                      <a:pt x="6924" y="7869"/>
                    </a:lnTo>
                    <a:lnTo>
                      <a:pt x="6924" y="6856"/>
                    </a:lnTo>
                    <a:lnTo>
                      <a:pt x="9543" y="6856"/>
                    </a:lnTo>
                    <a:lnTo>
                      <a:pt x="9543" y="7869"/>
                    </a:lnTo>
                    <a:close/>
                    <a:moveTo>
                      <a:pt x="9543" y="5062"/>
                    </a:moveTo>
                    <a:lnTo>
                      <a:pt x="6924" y="5062"/>
                    </a:lnTo>
                    <a:lnTo>
                      <a:pt x="6924" y="4049"/>
                    </a:lnTo>
                    <a:lnTo>
                      <a:pt x="9543" y="4049"/>
                    </a:lnTo>
                    <a:lnTo>
                      <a:pt x="9543" y="5062"/>
                    </a:lnTo>
                    <a:close/>
                    <a:moveTo>
                      <a:pt x="14510" y="19110"/>
                    </a:moveTo>
                    <a:lnTo>
                      <a:pt x="11816" y="19110"/>
                    </a:lnTo>
                    <a:lnTo>
                      <a:pt x="11816" y="18069"/>
                    </a:lnTo>
                    <a:lnTo>
                      <a:pt x="14510" y="18069"/>
                    </a:lnTo>
                    <a:lnTo>
                      <a:pt x="14510" y="19110"/>
                    </a:lnTo>
                    <a:close/>
                    <a:moveTo>
                      <a:pt x="14510" y="17651"/>
                    </a:moveTo>
                    <a:lnTo>
                      <a:pt x="11816" y="17651"/>
                    </a:lnTo>
                    <a:lnTo>
                      <a:pt x="11816" y="16692"/>
                    </a:lnTo>
                    <a:lnTo>
                      <a:pt x="14510" y="16692"/>
                    </a:lnTo>
                    <a:lnTo>
                      <a:pt x="14510" y="17651"/>
                    </a:lnTo>
                    <a:close/>
                    <a:moveTo>
                      <a:pt x="14510" y="16303"/>
                    </a:moveTo>
                    <a:lnTo>
                      <a:pt x="11816" y="16303"/>
                    </a:lnTo>
                    <a:lnTo>
                      <a:pt x="11816" y="15262"/>
                    </a:lnTo>
                    <a:lnTo>
                      <a:pt x="14510" y="15262"/>
                    </a:lnTo>
                    <a:lnTo>
                      <a:pt x="14510" y="16303"/>
                    </a:lnTo>
                    <a:close/>
                    <a:moveTo>
                      <a:pt x="14510" y="14849"/>
                    </a:moveTo>
                    <a:lnTo>
                      <a:pt x="11816" y="14849"/>
                    </a:lnTo>
                    <a:lnTo>
                      <a:pt x="11816" y="13890"/>
                    </a:lnTo>
                    <a:lnTo>
                      <a:pt x="14510" y="13890"/>
                    </a:lnTo>
                    <a:lnTo>
                      <a:pt x="14510" y="14849"/>
                    </a:lnTo>
                    <a:close/>
                    <a:moveTo>
                      <a:pt x="14510" y="12043"/>
                    </a:moveTo>
                    <a:lnTo>
                      <a:pt x="11816" y="12043"/>
                    </a:lnTo>
                    <a:lnTo>
                      <a:pt x="11816" y="11083"/>
                    </a:lnTo>
                    <a:lnTo>
                      <a:pt x="14510" y="11083"/>
                    </a:lnTo>
                    <a:lnTo>
                      <a:pt x="14510" y="12043"/>
                    </a:lnTo>
                    <a:close/>
                    <a:moveTo>
                      <a:pt x="14510" y="10666"/>
                    </a:moveTo>
                    <a:lnTo>
                      <a:pt x="11816" y="10666"/>
                    </a:lnTo>
                    <a:lnTo>
                      <a:pt x="11816" y="9658"/>
                    </a:lnTo>
                    <a:lnTo>
                      <a:pt x="14510" y="9658"/>
                    </a:lnTo>
                    <a:lnTo>
                      <a:pt x="14510" y="10666"/>
                    </a:lnTo>
                    <a:close/>
                    <a:moveTo>
                      <a:pt x="14510" y="9245"/>
                    </a:moveTo>
                    <a:lnTo>
                      <a:pt x="11816" y="9245"/>
                    </a:lnTo>
                    <a:lnTo>
                      <a:pt x="11816" y="8281"/>
                    </a:lnTo>
                    <a:lnTo>
                      <a:pt x="14510" y="8281"/>
                    </a:lnTo>
                    <a:lnTo>
                      <a:pt x="14510" y="9245"/>
                    </a:lnTo>
                    <a:close/>
                    <a:moveTo>
                      <a:pt x="14510" y="7869"/>
                    </a:moveTo>
                    <a:lnTo>
                      <a:pt x="11816" y="7869"/>
                    </a:lnTo>
                    <a:lnTo>
                      <a:pt x="11816" y="6856"/>
                    </a:lnTo>
                    <a:lnTo>
                      <a:pt x="14510" y="6856"/>
                    </a:lnTo>
                    <a:lnTo>
                      <a:pt x="14510" y="7869"/>
                    </a:lnTo>
                    <a:close/>
                    <a:moveTo>
                      <a:pt x="14510" y="6439"/>
                    </a:moveTo>
                    <a:lnTo>
                      <a:pt x="11816" y="6439"/>
                    </a:lnTo>
                    <a:lnTo>
                      <a:pt x="11816" y="5479"/>
                    </a:lnTo>
                    <a:lnTo>
                      <a:pt x="14510" y="5479"/>
                    </a:lnTo>
                    <a:lnTo>
                      <a:pt x="14510" y="6439"/>
                    </a:lnTo>
                    <a:close/>
                    <a:moveTo>
                      <a:pt x="14510" y="5062"/>
                    </a:moveTo>
                    <a:lnTo>
                      <a:pt x="11816" y="5062"/>
                    </a:lnTo>
                    <a:lnTo>
                      <a:pt x="11816" y="4049"/>
                    </a:lnTo>
                    <a:lnTo>
                      <a:pt x="14510" y="4049"/>
                    </a:lnTo>
                    <a:lnTo>
                      <a:pt x="14510" y="5062"/>
                    </a:lnTo>
                    <a:close/>
                    <a:moveTo>
                      <a:pt x="18906" y="19110"/>
                    </a:moveTo>
                    <a:lnTo>
                      <a:pt x="16302" y="19110"/>
                    </a:lnTo>
                    <a:lnTo>
                      <a:pt x="16302" y="18069"/>
                    </a:lnTo>
                    <a:lnTo>
                      <a:pt x="18906" y="18069"/>
                    </a:lnTo>
                    <a:lnTo>
                      <a:pt x="18906" y="19110"/>
                    </a:lnTo>
                    <a:close/>
                    <a:moveTo>
                      <a:pt x="18906" y="16303"/>
                    </a:moveTo>
                    <a:lnTo>
                      <a:pt x="16302" y="16303"/>
                    </a:lnTo>
                    <a:lnTo>
                      <a:pt x="16302" y="15262"/>
                    </a:lnTo>
                    <a:lnTo>
                      <a:pt x="18906" y="15262"/>
                    </a:lnTo>
                    <a:lnTo>
                      <a:pt x="18906" y="16303"/>
                    </a:lnTo>
                    <a:close/>
                    <a:moveTo>
                      <a:pt x="18906" y="14849"/>
                    </a:moveTo>
                    <a:lnTo>
                      <a:pt x="16302" y="14849"/>
                    </a:lnTo>
                    <a:lnTo>
                      <a:pt x="16302" y="13890"/>
                    </a:lnTo>
                    <a:lnTo>
                      <a:pt x="18906" y="13890"/>
                    </a:lnTo>
                    <a:lnTo>
                      <a:pt x="18906" y="14849"/>
                    </a:lnTo>
                    <a:close/>
                    <a:moveTo>
                      <a:pt x="18906" y="13472"/>
                    </a:moveTo>
                    <a:lnTo>
                      <a:pt x="16302" y="13472"/>
                    </a:lnTo>
                    <a:lnTo>
                      <a:pt x="16302" y="12460"/>
                    </a:lnTo>
                    <a:lnTo>
                      <a:pt x="18906" y="12460"/>
                    </a:lnTo>
                    <a:lnTo>
                      <a:pt x="18906" y="13472"/>
                    </a:lnTo>
                    <a:close/>
                    <a:moveTo>
                      <a:pt x="18906" y="12043"/>
                    </a:moveTo>
                    <a:lnTo>
                      <a:pt x="16302" y="12043"/>
                    </a:lnTo>
                    <a:lnTo>
                      <a:pt x="16302" y="11083"/>
                    </a:lnTo>
                    <a:lnTo>
                      <a:pt x="18906" y="11083"/>
                    </a:lnTo>
                    <a:lnTo>
                      <a:pt x="18906" y="12043"/>
                    </a:lnTo>
                    <a:close/>
                    <a:moveTo>
                      <a:pt x="18906" y="10666"/>
                    </a:moveTo>
                    <a:lnTo>
                      <a:pt x="16302" y="10666"/>
                    </a:lnTo>
                    <a:lnTo>
                      <a:pt x="16302" y="9658"/>
                    </a:lnTo>
                    <a:lnTo>
                      <a:pt x="18906" y="9658"/>
                    </a:lnTo>
                    <a:lnTo>
                      <a:pt x="18906" y="10666"/>
                    </a:lnTo>
                    <a:close/>
                    <a:moveTo>
                      <a:pt x="18906" y="9245"/>
                    </a:moveTo>
                    <a:lnTo>
                      <a:pt x="16302" y="9245"/>
                    </a:lnTo>
                    <a:lnTo>
                      <a:pt x="16302" y="8281"/>
                    </a:lnTo>
                    <a:lnTo>
                      <a:pt x="18906" y="8281"/>
                    </a:lnTo>
                    <a:lnTo>
                      <a:pt x="18906" y="9245"/>
                    </a:lnTo>
                    <a:close/>
                    <a:moveTo>
                      <a:pt x="18906" y="7869"/>
                    </a:moveTo>
                    <a:lnTo>
                      <a:pt x="16302" y="7869"/>
                    </a:lnTo>
                    <a:lnTo>
                      <a:pt x="16302" y="6856"/>
                    </a:lnTo>
                    <a:lnTo>
                      <a:pt x="18906" y="6856"/>
                    </a:lnTo>
                    <a:lnTo>
                      <a:pt x="18906" y="7869"/>
                    </a:lnTo>
                    <a:close/>
                    <a:moveTo>
                      <a:pt x="18906" y="5062"/>
                    </a:moveTo>
                    <a:lnTo>
                      <a:pt x="16302" y="5062"/>
                    </a:lnTo>
                    <a:lnTo>
                      <a:pt x="16302" y="4049"/>
                    </a:lnTo>
                    <a:lnTo>
                      <a:pt x="18906" y="4049"/>
                    </a:lnTo>
                    <a:lnTo>
                      <a:pt x="18906" y="5062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3" name="Shape 493"/>
              <p:cNvSpPr/>
              <p:nvPr/>
            </p:nvSpPr>
            <p:spPr>
              <a:xfrm>
                <a:off x="5490581" y="43965"/>
                <a:ext cx="946699" cy="3068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475" y="4913"/>
                    </a:moveTo>
                    <a:lnTo>
                      <a:pt x="18475" y="2737"/>
                    </a:lnTo>
                    <a:lnTo>
                      <a:pt x="11907" y="2737"/>
                    </a:lnTo>
                    <a:lnTo>
                      <a:pt x="11907" y="0"/>
                    </a:lnTo>
                    <a:lnTo>
                      <a:pt x="9602" y="0"/>
                    </a:lnTo>
                    <a:lnTo>
                      <a:pt x="9602" y="2737"/>
                    </a:lnTo>
                    <a:lnTo>
                      <a:pt x="3534" y="2737"/>
                    </a:lnTo>
                    <a:lnTo>
                      <a:pt x="3534" y="4913"/>
                    </a:lnTo>
                    <a:lnTo>
                      <a:pt x="0" y="49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913"/>
                    </a:lnTo>
                    <a:lnTo>
                      <a:pt x="18475" y="4913"/>
                    </a:lnTo>
                    <a:close/>
                    <a:moveTo>
                      <a:pt x="13712" y="3369"/>
                    </a:moveTo>
                    <a:lnTo>
                      <a:pt x="16018" y="3369"/>
                    </a:lnTo>
                    <a:lnTo>
                      <a:pt x="16018" y="4764"/>
                    </a:lnTo>
                    <a:lnTo>
                      <a:pt x="13712" y="4764"/>
                    </a:lnTo>
                    <a:lnTo>
                      <a:pt x="13712" y="3369"/>
                    </a:lnTo>
                    <a:close/>
                    <a:moveTo>
                      <a:pt x="9602" y="4483"/>
                    </a:moveTo>
                    <a:lnTo>
                      <a:pt x="9602" y="3369"/>
                    </a:lnTo>
                    <a:lnTo>
                      <a:pt x="11907" y="3369"/>
                    </a:lnTo>
                    <a:lnTo>
                      <a:pt x="11907" y="4764"/>
                    </a:lnTo>
                    <a:lnTo>
                      <a:pt x="9602" y="4764"/>
                    </a:lnTo>
                    <a:lnTo>
                      <a:pt x="9602" y="4483"/>
                    </a:lnTo>
                    <a:close/>
                    <a:moveTo>
                      <a:pt x="5582" y="3369"/>
                    </a:moveTo>
                    <a:lnTo>
                      <a:pt x="7888" y="3369"/>
                    </a:lnTo>
                    <a:lnTo>
                      <a:pt x="7888" y="4764"/>
                    </a:lnTo>
                    <a:lnTo>
                      <a:pt x="5582" y="4764"/>
                    </a:lnTo>
                    <a:lnTo>
                      <a:pt x="5582" y="3369"/>
                    </a:lnTo>
                    <a:close/>
                    <a:moveTo>
                      <a:pt x="3853" y="19396"/>
                    </a:moveTo>
                    <a:lnTo>
                      <a:pt x="1729" y="19396"/>
                    </a:lnTo>
                    <a:lnTo>
                      <a:pt x="1729" y="18053"/>
                    </a:lnTo>
                    <a:lnTo>
                      <a:pt x="3853" y="18053"/>
                    </a:lnTo>
                    <a:lnTo>
                      <a:pt x="3853" y="19396"/>
                    </a:lnTo>
                    <a:close/>
                    <a:moveTo>
                      <a:pt x="3853" y="17370"/>
                    </a:moveTo>
                    <a:lnTo>
                      <a:pt x="1729" y="17370"/>
                    </a:lnTo>
                    <a:lnTo>
                      <a:pt x="1729" y="15952"/>
                    </a:lnTo>
                    <a:lnTo>
                      <a:pt x="3853" y="15952"/>
                    </a:lnTo>
                    <a:lnTo>
                      <a:pt x="3853" y="17370"/>
                    </a:lnTo>
                    <a:close/>
                    <a:moveTo>
                      <a:pt x="3853" y="15320"/>
                    </a:moveTo>
                    <a:lnTo>
                      <a:pt x="1729" y="15320"/>
                    </a:lnTo>
                    <a:lnTo>
                      <a:pt x="1729" y="13926"/>
                    </a:lnTo>
                    <a:lnTo>
                      <a:pt x="3853" y="13926"/>
                    </a:lnTo>
                    <a:lnTo>
                      <a:pt x="3853" y="15320"/>
                    </a:lnTo>
                    <a:close/>
                    <a:moveTo>
                      <a:pt x="3853" y="13215"/>
                    </a:moveTo>
                    <a:lnTo>
                      <a:pt x="1729" y="13215"/>
                    </a:lnTo>
                    <a:lnTo>
                      <a:pt x="1729" y="11876"/>
                    </a:lnTo>
                    <a:lnTo>
                      <a:pt x="3853" y="11876"/>
                    </a:lnTo>
                    <a:lnTo>
                      <a:pt x="3853" y="13215"/>
                    </a:lnTo>
                    <a:close/>
                    <a:moveTo>
                      <a:pt x="3853" y="11188"/>
                    </a:moveTo>
                    <a:lnTo>
                      <a:pt x="1729" y="11188"/>
                    </a:lnTo>
                    <a:lnTo>
                      <a:pt x="1729" y="9855"/>
                    </a:lnTo>
                    <a:lnTo>
                      <a:pt x="3853" y="9855"/>
                    </a:lnTo>
                    <a:lnTo>
                      <a:pt x="3853" y="11188"/>
                    </a:lnTo>
                    <a:close/>
                    <a:moveTo>
                      <a:pt x="3853" y="9144"/>
                    </a:moveTo>
                    <a:lnTo>
                      <a:pt x="1729" y="9144"/>
                    </a:lnTo>
                    <a:lnTo>
                      <a:pt x="1729" y="7749"/>
                    </a:lnTo>
                    <a:lnTo>
                      <a:pt x="3853" y="7749"/>
                    </a:lnTo>
                    <a:lnTo>
                      <a:pt x="3853" y="9144"/>
                    </a:lnTo>
                    <a:close/>
                    <a:moveTo>
                      <a:pt x="3853" y="7117"/>
                    </a:moveTo>
                    <a:lnTo>
                      <a:pt x="1729" y="7117"/>
                    </a:lnTo>
                    <a:lnTo>
                      <a:pt x="1729" y="5699"/>
                    </a:lnTo>
                    <a:lnTo>
                      <a:pt x="3853" y="5699"/>
                    </a:lnTo>
                    <a:lnTo>
                      <a:pt x="3853" y="7117"/>
                    </a:lnTo>
                    <a:close/>
                    <a:moveTo>
                      <a:pt x="7888" y="19396"/>
                    </a:moveTo>
                    <a:lnTo>
                      <a:pt x="5582" y="19396"/>
                    </a:lnTo>
                    <a:lnTo>
                      <a:pt x="5582" y="18053"/>
                    </a:lnTo>
                    <a:lnTo>
                      <a:pt x="7888" y="18053"/>
                    </a:lnTo>
                    <a:lnTo>
                      <a:pt x="7888" y="19396"/>
                    </a:lnTo>
                    <a:close/>
                    <a:moveTo>
                      <a:pt x="7888" y="17370"/>
                    </a:moveTo>
                    <a:lnTo>
                      <a:pt x="5582" y="17370"/>
                    </a:lnTo>
                    <a:lnTo>
                      <a:pt x="5582" y="15952"/>
                    </a:lnTo>
                    <a:lnTo>
                      <a:pt x="7888" y="15952"/>
                    </a:lnTo>
                    <a:lnTo>
                      <a:pt x="7888" y="17370"/>
                    </a:lnTo>
                    <a:close/>
                    <a:moveTo>
                      <a:pt x="7888" y="13215"/>
                    </a:moveTo>
                    <a:lnTo>
                      <a:pt x="5582" y="13215"/>
                    </a:lnTo>
                    <a:lnTo>
                      <a:pt x="5582" y="11876"/>
                    </a:lnTo>
                    <a:lnTo>
                      <a:pt x="7888" y="11876"/>
                    </a:lnTo>
                    <a:lnTo>
                      <a:pt x="7888" y="13215"/>
                    </a:lnTo>
                    <a:close/>
                    <a:moveTo>
                      <a:pt x="7888" y="9144"/>
                    </a:moveTo>
                    <a:lnTo>
                      <a:pt x="5582" y="9144"/>
                    </a:lnTo>
                    <a:lnTo>
                      <a:pt x="5582" y="7749"/>
                    </a:lnTo>
                    <a:lnTo>
                      <a:pt x="7888" y="7749"/>
                    </a:lnTo>
                    <a:lnTo>
                      <a:pt x="7888" y="9144"/>
                    </a:lnTo>
                    <a:close/>
                    <a:moveTo>
                      <a:pt x="7888" y="7117"/>
                    </a:moveTo>
                    <a:lnTo>
                      <a:pt x="5582" y="7117"/>
                    </a:lnTo>
                    <a:lnTo>
                      <a:pt x="5582" y="5699"/>
                    </a:lnTo>
                    <a:lnTo>
                      <a:pt x="7888" y="5699"/>
                    </a:lnTo>
                    <a:lnTo>
                      <a:pt x="7888" y="7117"/>
                    </a:lnTo>
                    <a:close/>
                    <a:moveTo>
                      <a:pt x="11907" y="19396"/>
                    </a:moveTo>
                    <a:lnTo>
                      <a:pt x="9602" y="19396"/>
                    </a:lnTo>
                    <a:lnTo>
                      <a:pt x="9602" y="18053"/>
                    </a:lnTo>
                    <a:lnTo>
                      <a:pt x="11907" y="18053"/>
                    </a:lnTo>
                    <a:lnTo>
                      <a:pt x="11907" y="19396"/>
                    </a:lnTo>
                    <a:close/>
                    <a:moveTo>
                      <a:pt x="11907" y="15320"/>
                    </a:moveTo>
                    <a:lnTo>
                      <a:pt x="9602" y="15320"/>
                    </a:lnTo>
                    <a:lnTo>
                      <a:pt x="9602" y="13926"/>
                    </a:lnTo>
                    <a:lnTo>
                      <a:pt x="11907" y="13926"/>
                    </a:lnTo>
                    <a:lnTo>
                      <a:pt x="11907" y="15320"/>
                    </a:lnTo>
                    <a:close/>
                    <a:moveTo>
                      <a:pt x="11907" y="13215"/>
                    </a:moveTo>
                    <a:lnTo>
                      <a:pt x="9602" y="13215"/>
                    </a:lnTo>
                    <a:lnTo>
                      <a:pt x="9602" y="11876"/>
                    </a:lnTo>
                    <a:lnTo>
                      <a:pt x="11907" y="11876"/>
                    </a:lnTo>
                    <a:lnTo>
                      <a:pt x="11907" y="13215"/>
                    </a:lnTo>
                    <a:close/>
                    <a:moveTo>
                      <a:pt x="11907" y="11188"/>
                    </a:moveTo>
                    <a:lnTo>
                      <a:pt x="9602" y="11188"/>
                    </a:lnTo>
                    <a:lnTo>
                      <a:pt x="9602" y="9855"/>
                    </a:lnTo>
                    <a:lnTo>
                      <a:pt x="11907" y="9855"/>
                    </a:lnTo>
                    <a:lnTo>
                      <a:pt x="11907" y="11188"/>
                    </a:lnTo>
                    <a:close/>
                    <a:moveTo>
                      <a:pt x="11907" y="9144"/>
                    </a:moveTo>
                    <a:lnTo>
                      <a:pt x="9602" y="9144"/>
                    </a:lnTo>
                    <a:lnTo>
                      <a:pt x="9602" y="7749"/>
                    </a:lnTo>
                    <a:lnTo>
                      <a:pt x="11907" y="7749"/>
                    </a:lnTo>
                    <a:lnTo>
                      <a:pt x="11907" y="9144"/>
                    </a:lnTo>
                    <a:close/>
                    <a:moveTo>
                      <a:pt x="11907" y="7117"/>
                    </a:moveTo>
                    <a:lnTo>
                      <a:pt x="9602" y="7117"/>
                    </a:lnTo>
                    <a:lnTo>
                      <a:pt x="9602" y="5699"/>
                    </a:lnTo>
                    <a:lnTo>
                      <a:pt x="11907" y="5699"/>
                    </a:lnTo>
                    <a:lnTo>
                      <a:pt x="11907" y="7117"/>
                    </a:lnTo>
                    <a:close/>
                    <a:moveTo>
                      <a:pt x="16018" y="19396"/>
                    </a:moveTo>
                    <a:lnTo>
                      <a:pt x="13712" y="19396"/>
                    </a:lnTo>
                    <a:lnTo>
                      <a:pt x="13712" y="18053"/>
                    </a:lnTo>
                    <a:lnTo>
                      <a:pt x="16018" y="18053"/>
                    </a:lnTo>
                    <a:lnTo>
                      <a:pt x="16018" y="19396"/>
                    </a:lnTo>
                    <a:close/>
                    <a:moveTo>
                      <a:pt x="16018" y="17370"/>
                    </a:moveTo>
                    <a:lnTo>
                      <a:pt x="13712" y="17370"/>
                    </a:lnTo>
                    <a:lnTo>
                      <a:pt x="13712" y="15952"/>
                    </a:lnTo>
                    <a:lnTo>
                      <a:pt x="16018" y="15952"/>
                    </a:lnTo>
                    <a:lnTo>
                      <a:pt x="16018" y="17370"/>
                    </a:lnTo>
                    <a:close/>
                    <a:moveTo>
                      <a:pt x="16018" y="15320"/>
                    </a:moveTo>
                    <a:lnTo>
                      <a:pt x="13712" y="15320"/>
                    </a:lnTo>
                    <a:lnTo>
                      <a:pt x="13712" y="13926"/>
                    </a:lnTo>
                    <a:lnTo>
                      <a:pt x="16018" y="13926"/>
                    </a:lnTo>
                    <a:lnTo>
                      <a:pt x="16018" y="15320"/>
                    </a:lnTo>
                    <a:close/>
                    <a:moveTo>
                      <a:pt x="16018" y="13215"/>
                    </a:moveTo>
                    <a:lnTo>
                      <a:pt x="13712" y="13215"/>
                    </a:lnTo>
                    <a:lnTo>
                      <a:pt x="13712" y="11876"/>
                    </a:lnTo>
                    <a:lnTo>
                      <a:pt x="16018" y="11876"/>
                    </a:lnTo>
                    <a:lnTo>
                      <a:pt x="16018" y="13215"/>
                    </a:lnTo>
                    <a:close/>
                    <a:moveTo>
                      <a:pt x="16018" y="11188"/>
                    </a:moveTo>
                    <a:lnTo>
                      <a:pt x="13712" y="11188"/>
                    </a:lnTo>
                    <a:lnTo>
                      <a:pt x="13712" y="9855"/>
                    </a:lnTo>
                    <a:lnTo>
                      <a:pt x="16018" y="9855"/>
                    </a:lnTo>
                    <a:lnTo>
                      <a:pt x="16018" y="11188"/>
                    </a:lnTo>
                    <a:close/>
                    <a:moveTo>
                      <a:pt x="16018" y="7117"/>
                    </a:moveTo>
                    <a:lnTo>
                      <a:pt x="13712" y="7117"/>
                    </a:lnTo>
                    <a:lnTo>
                      <a:pt x="13712" y="5699"/>
                    </a:lnTo>
                    <a:lnTo>
                      <a:pt x="16018" y="5699"/>
                    </a:lnTo>
                    <a:lnTo>
                      <a:pt x="16018" y="7117"/>
                    </a:lnTo>
                    <a:close/>
                    <a:moveTo>
                      <a:pt x="19780" y="19396"/>
                    </a:moveTo>
                    <a:lnTo>
                      <a:pt x="17732" y="19396"/>
                    </a:lnTo>
                    <a:lnTo>
                      <a:pt x="17732" y="18053"/>
                    </a:lnTo>
                    <a:lnTo>
                      <a:pt x="19780" y="18053"/>
                    </a:lnTo>
                    <a:lnTo>
                      <a:pt x="19780" y="19396"/>
                    </a:lnTo>
                    <a:close/>
                    <a:moveTo>
                      <a:pt x="19780" y="17370"/>
                    </a:moveTo>
                    <a:lnTo>
                      <a:pt x="17732" y="17370"/>
                    </a:lnTo>
                    <a:lnTo>
                      <a:pt x="17732" y="15952"/>
                    </a:lnTo>
                    <a:lnTo>
                      <a:pt x="19780" y="15952"/>
                    </a:lnTo>
                    <a:lnTo>
                      <a:pt x="19780" y="17370"/>
                    </a:lnTo>
                    <a:close/>
                    <a:moveTo>
                      <a:pt x="19780" y="15320"/>
                    </a:moveTo>
                    <a:lnTo>
                      <a:pt x="17732" y="15320"/>
                    </a:lnTo>
                    <a:lnTo>
                      <a:pt x="17732" y="13926"/>
                    </a:lnTo>
                    <a:lnTo>
                      <a:pt x="19780" y="13926"/>
                    </a:lnTo>
                    <a:lnTo>
                      <a:pt x="19780" y="15320"/>
                    </a:lnTo>
                    <a:close/>
                    <a:moveTo>
                      <a:pt x="19780" y="13215"/>
                    </a:moveTo>
                    <a:lnTo>
                      <a:pt x="17732" y="13215"/>
                    </a:lnTo>
                    <a:lnTo>
                      <a:pt x="17732" y="11876"/>
                    </a:lnTo>
                    <a:lnTo>
                      <a:pt x="19780" y="11876"/>
                    </a:lnTo>
                    <a:lnTo>
                      <a:pt x="19780" y="13215"/>
                    </a:lnTo>
                    <a:close/>
                    <a:moveTo>
                      <a:pt x="19780" y="11188"/>
                    </a:moveTo>
                    <a:lnTo>
                      <a:pt x="17732" y="11188"/>
                    </a:lnTo>
                    <a:lnTo>
                      <a:pt x="17732" y="9855"/>
                    </a:lnTo>
                    <a:lnTo>
                      <a:pt x="19780" y="9855"/>
                    </a:lnTo>
                    <a:lnTo>
                      <a:pt x="19780" y="11188"/>
                    </a:lnTo>
                    <a:close/>
                    <a:moveTo>
                      <a:pt x="19780" y="9144"/>
                    </a:moveTo>
                    <a:lnTo>
                      <a:pt x="17732" y="9144"/>
                    </a:lnTo>
                    <a:lnTo>
                      <a:pt x="17732" y="7749"/>
                    </a:lnTo>
                    <a:lnTo>
                      <a:pt x="19780" y="7749"/>
                    </a:lnTo>
                    <a:lnTo>
                      <a:pt x="19780" y="9144"/>
                    </a:lnTo>
                    <a:close/>
                    <a:moveTo>
                      <a:pt x="19780" y="7117"/>
                    </a:moveTo>
                    <a:lnTo>
                      <a:pt x="17732" y="7117"/>
                    </a:lnTo>
                    <a:lnTo>
                      <a:pt x="17732" y="5699"/>
                    </a:lnTo>
                    <a:lnTo>
                      <a:pt x="19780" y="5699"/>
                    </a:lnTo>
                    <a:lnTo>
                      <a:pt x="19780" y="711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4" name="Shape 494"/>
              <p:cNvSpPr/>
              <p:nvPr/>
            </p:nvSpPr>
            <p:spPr>
              <a:xfrm>
                <a:off x="8274003" y="1732253"/>
                <a:ext cx="697391" cy="1403312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5" name="Shape 495"/>
              <p:cNvSpPr/>
              <p:nvPr/>
            </p:nvSpPr>
            <p:spPr>
              <a:xfrm>
                <a:off x="0" y="1732253"/>
                <a:ext cx="697391" cy="1403312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6" name="Shape 496"/>
              <p:cNvSpPr/>
              <p:nvPr/>
            </p:nvSpPr>
            <p:spPr>
              <a:xfrm>
                <a:off x="771379" y="1418628"/>
                <a:ext cx="703256" cy="1617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48" y="0"/>
                    </a:moveTo>
                    <a:lnTo>
                      <a:pt x="6648" y="337"/>
                    </a:lnTo>
                    <a:lnTo>
                      <a:pt x="3886" y="337"/>
                    </a:lnTo>
                    <a:lnTo>
                      <a:pt x="3886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6648" y="0"/>
                    </a:lnTo>
                    <a:close/>
                    <a:moveTo>
                      <a:pt x="19268" y="16650"/>
                    </a:moveTo>
                    <a:lnTo>
                      <a:pt x="2557" y="16650"/>
                    </a:lnTo>
                    <a:lnTo>
                      <a:pt x="2557" y="15878"/>
                    </a:lnTo>
                    <a:lnTo>
                      <a:pt x="19268" y="15878"/>
                    </a:lnTo>
                    <a:lnTo>
                      <a:pt x="19268" y="16650"/>
                    </a:lnTo>
                    <a:close/>
                    <a:moveTo>
                      <a:pt x="19268" y="14583"/>
                    </a:moveTo>
                    <a:lnTo>
                      <a:pt x="2557" y="14583"/>
                    </a:lnTo>
                    <a:lnTo>
                      <a:pt x="2557" y="13820"/>
                    </a:lnTo>
                    <a:lnTo>
                      <a:pt x="19268" y="13820"/>
                    </a:lnTo>
                    <a:lnTo>
                      <a:pt x="19268" y="14583"/>
                    </a:lnTo>
                    <a:close/>
                    <a:moveTo>
                      <a:pt x="19268" y="12472"/>
                    </a:moveTo>
                    <a:lnTo>
                      <a:pt x="2557" y="12472"/>
                    </a:lnTo>
                    <a:lnTo>
                      <a:pt x="2557" y="11700"/>
                    </a:lnTo>
                    <a:lnTo>
                      <a:pt x="19268" y="11700"/>
                    </a:lnTo>
                    <a:lnTo>
                      <a:pt x="19268" y="12472"/>
                    </a:lnTo>
                    <a:close/>
                    <a:moveTo>
                      <a:pt x="19268" y="10458"/>
                    </a:moveTo>
                    <a:lnTo>
                      <a:pt x="2557" y="10458"/>
                    </a:lnTo>
                    <a:lnTo>
                      <a:pt x="2557" y="9687"/>
                    </a:lnTo>
                    <a:lnTo>
                      <a:pt x="19268" y="9687"/>
                    </a:lnTo>
                    <a:lnTo>
                      <a:pt x="19268" y="10458"/>
                    </a:lnTo>
                    <a:close/>
                    <a:moveTo>
                      <a:pt x="19268" y="8347"/>
                    </a:moveTo>
                    <a:lnTo>
                      <a:pt x="2557" y="8347"/>
                    </a:lnTo>
                    <a:lnTo>
                      <a:pt x="2557" y="7576"/>
                    </a:lnTo>
                    <a:lnTo>
                      <a:pt x="19268" y="7576"/>
                    </a:lnTo>
                    <a:lnTo>
                      <a:pt x="19268" y="8347"/>
                    </a:lnTo>
                    <a:close/>
                    <a:moveTo>
                      <a:pt x="19268" y="6280"/>
                    </a:moveTo>
                    <a:lnTo>
                      <a:pt x="2557" y="6280"/>
                    </a:lnTo>
                    <a:lnTo>
                      <a:pt x="2557" y="5509"/>
                    </a:lnTo>
                    <a:lnTo>
                      <a:pt x="19268" y="5509"/>
                    </a:lnTo>
                    <a:lnTo>
                      <a:pt x="19268" y="6280"/>
                    </a:lnTo>
                    <a:close/>
                    <a:moveTo>
                      <a:pt x="19268" y="4169"/>
                    </a:moveTo>
                    <a:lnTo>
                      <a:pt x="2557" y="4169"/>
                    </a:lnTo>
                    <a:lnTo>
                      <a:pt x="2557" y="3442"/>
                    </a:lnTo>
                    <a:lnTo>
                      <a:pt x="19268" y="3442"/>
                    </a:lnTo>
                    <a:lnTo>
                      <a:pt x="19268" y="4169"/>
                    </a:lnTo>
                    <a:close/>
                    <a:moveTo>
                      <a:pt x="19268" y="2111"/>
                    </a:moveTo>
                    <a:lnTo>
                      <a:pt x="2557" y="2111"/>
                    </a:lnTo>
                    <a:lnTo>
                      <a:pt x="2557" y="1339"/>
                    </a:lnTo>
                    <a:lnTo>
                      <a:pt x="19268" y="1339"/>
                    </a:lnTo>
                    <a:lnTo>
                      <a:pt x="19268" y="2111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7" name="Shape 497"/>
              <p:cNvSpPr/>
              <p:nvPr/>
            </p:nvSpPr>
            <p:spPr>
              <a:xfrm>
                <a:off x="897498" y="1245697"/>
                <a:ext cx="90257" cy="19864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8" name="Shape 498"/>
              <p:cNvSpPr/>
              <p:nvPr/>
            </p:nvSpPr>
            <p:spPr>
              <a:xfrm>
                <a:off x="7338373" y="1166558"/>
                <a:ext cx="855775" cy="18693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06" y="2909"/>
                    </a:moveTo>
                    <a:lnTo>
                      <a:pt x="11806" y="1159"/>
                    </a:lnTo>
                    <a:lnTo>
                      <a:pt x="9257" y="1159"/>
                    </a:lnTo>
                    <a:lnTo>
                      <a:pt x="9257" y="2909"/>
                    </a:lnTo>
                    <a:lnTo>
                      <a:pt x="7899" y="2909"/>
                    </a:lnTo>
                    <a:lnTo>
                      <a:pt x="7899" y="0"/>
                    </a:lnTo>
                    <a:lnTo>
                      <a:pt x="5350" y="0"/>
                    </a:lnTo>
                    <a:lnTo>
                      <a:pt x="5350" y="2909"/>
                    </a:lnTo>
                    <a:lnTo>
                      <a:pt x="0" y="290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909"/>
                    </a:lnTo>
                    <a:lnTo>
                      <a:pt x="11806" y="2909"/>
                    </a:lnTo>
                    <a:close/>
                    <a:moveTo>
                      <a:pt x="11806" y="20019"/>
                    </a:moveTo>
                    <a:lnTo>
                      <a:pt x="9794" y="20019"/>
                    </a:lnTo>
                    <a:lnTo>
                      <a:pt x="9794" y="18852"/>
                    </a:lnTo>
                    <a:lnTo>
                      <a:pt x="11806" y="18852"/>
                    </a:lnTo>
                    <a:lnTo>
                      <a:pt x="11806" y="20019"/>
                    </a:lnTo>
                    <a:close/>
                    <a:moveTo>
                      <a:pt x="11806" y="18484"/>
                    </a:moveTo>
                    <a:lnTo>
                      <a:pt x="9794" y="18484"/>
                    </a:lnTo>
                    <a:lnTo>
                      <a:pt x="9794" y="17317"/>
                    </a:lnTo>
                    <a:lnTo>
                      <a:pt x="11806" y="17317"/>
                    </a:lnTo>
                    <a:lnTo>
                      <a:pt x="11806" y="18484"/>
                    </a:lnTo>
                    <a:close/>
                    <a:moveTo>
                      <a:pt x="11806" y="16818"/>
                    </a:moveTo>
                    <a:lnTo>
                      <a:pt x="9794" y="16818"/>
                    </a:lnTo>
                    <a:lnTo>
                      <a:pt x="9794" y="15782"/>
                    </a:lnTo>
                    <a:lnTo>
                      <a:pt x="11806" y="15782"/>
                    </a:lnTo>
                    <a:lnTo>
                      <a:pt x="11806" y="16818"/>
                    </a:lnTo>
                    <a:close/>
                    <a:moveTo>
                      <a:pt x="11806" y="15283"/>
                    </a:moveTo>
                    <a:lnTo>
                      <a:pt x="9794" y="15283"/>
                    </a:lnTo>
                    <a:lnTo>
                      <a:pt x="9794" y="14162"/>
                    </a:lnTo>
                    <a:lnTo>
                      <a:pt x="11806" y="14162"/>
                    </a:lnTo>
                    <a:lnTo>
                      <a:pt x="11806" y="15283"/>
                    </a:lnTo>
                    <a:close/>
                    <a:moveTo>
                      <a:pt x="11806" y="13701"/>
                    </a:moveTo>
                    <a:lnTo>
                      <a:pt x="9794" y="13701"/>
                    </a:lnTo>
                    <a:lnTo>
                      <a:pt x="9794" y="12619"/>
                    </a:lnTo>
                    <a:lnTo>
                      <a:pt x="11806" y="12619"/>
                    </a:lnTo>
                    <a:lnTo>
                      <a:pt x="11806" y="13701"/>
                    </a:lnTo>
                    <a:close/>
                    <a:moveTo>
                      <a:pt x="11806" y="12166"/>
                    </a:moveTo>
                    <a:lnTo>
                      <a:pt x="9794" y="12166"/>
                    </a:lnTo>
                    <a:lnTo>
                      <a:pt x="9794" y="11046"/>
                    </a:lnTo>
                    <a:lnTo>
                      <a:pt x="11806" y="11046"/>
                    </a:lnTo>
                    <a:lnTo>
                      <a:pt x="11806" y="12166"/>
                    </a:lnTo>
                    <a:close/>
                    <a:moveTo>
                      <a:pt x="11806" y="10547"/>
                    </a:moveTo>
                    <a:lnTo>
                      <a:pt x="9794" y="10547"/>
                    </a:lnTo>
                    <a:lnTo>
                      <a:pt x="9794" y="9464"/>
                    </a:lnTo>
                    <a:lnTo>
                      <a:pt x="11806" y="9464"/>
                    </a:lnTo>
                    <a:lnTo>
                      <a:pt x="11806" y="10547"/>
                    </a:lnTo>
                    <a:close/>
                    <a:moveTo>
                      <a:pt x="11806" y="9004"/>
                    </a:moveTo>
                    <a:lnTo>
                      <a:pt x="9794" y="9004"/>
                    </a:lnTo>
                    <a:lnTo>
                      <a:pt x="9794" y="7845"/>
                    </a:lnTo>
                    <a:lnTo>
                      <a:pt x="11806" y="7845"/>
                    </a:lnTo>
                    <a:lnTo>
                      <a:pt x="11806" y="9004"/>
                    </a:lnTo>
                    <a:close/>
                    <a:moveTo>
                      <a:pt x="11806" y="7469"/>
                    </a:moveTo>
                    <a:lnTo>
                      <a:pt x="9794" y="7469"/>
                    </a:lnTo>
                    <a:lnTo>
                      <a:pt x="9794" y="6310"/>
                    </a:lnTo>
                    <a:lnTo>
                      <a:pt x="11806" y="6310"/>
                    </a:lnTo>
                    <a:lnTo>
                      <a:pt x="11806" y="7469"/>
                    </a:lnTo>
                    <a:close/>
                    <a:moveTo>
                      <a:pt x="11806" y="5887"/>
                    </a:moveTo>
                    <a:lnTo>
                      <a:pt x="9794" y="5887"/>
                    </a:lnTo>
                    <a:lnTo>
                      <a:pt x="9794" y="4736"/>
                    </a:lnTo>
                    <a:lnTo>
                      <a:pt x="11806" y="4736"/>
                    </a:lnTo>
                    <a:lnTo>
                      <a:pt x="11806" y="5887"/>
                    </a:lnTo>
                    <a:close/>
                    <a:moveTo>
                      <a:pt x="15798" y="20019"/>
                    </a:moveTo>
                    <a:lnTo>
                      <a:pt x="13701" y="20019"/>
                    </a:lnTo>
                    <a:lnTo>
                      <a:pt x="13701" y="18852"/>
                    </a:lnTo>
                    <a:lnTo>
                      <a:pt x="15798" y="18852"/>
                    </a:lnTo>
                    <a:lnTo>
                      <a:pt x="15798" y="20019"/>
                    </a:lnTo>
                    <a:close/>
                    <a:moveTo>
                      <a:pt x="15798" y="18484"/>
                    </a:moveTo>
                    <a:lnTo>
                      <a:pt x="13701" y="18484"/>
                    </a:lnTo>
                    <a:lnTo>
                      <a:pt x="13701" y="17317"/>
                    </a:lnTo>
                    <a:lnTo>
                      <a:pt x="15798" y="17317"/>
                    </a:lnTo>
                    <a:lnTo>
                      <a:pt x="15798" y="18484"/>
                    </a:lnTo>
                    <a:close/>
                    <a:moveTo>
                      <a:pt x="15798" y="16818"/>
                    </a:moveTo>
                    <a:lnTo>
                      <a:pt x="13701" y="16818"/>
                    </a:lnTo>
                    <a:lnTo>
                      <a:pt x="13701" y="15782"/>
                    </a:lnTo>
                    <a:lnTo>
                      <a:pt x="15798" y="15782"/>
                    </a:lnTo>
                    <a:lnTo>
                      <a:pt x="15798" y="16818"/>
                    </a:lnTo>
                    <a:close/>
                    <a:moveTo>
                      <a:pt x="15798" y="15283"/>
                    </a:moveTo>
                    <a:lnTo>
                      <a:pt x="13701" y="15283"/>
                    </a:lnTo>
                    <a:lnTo>
                      <a:pt x="13701" y="14162"/>
                    </a:lnTo>
                    <a:lnTo>
                      <a:pt x="15798" y="14162"/>
                    </a:lnTo>
                    <a:lnTo>
                      <a:pt x="15798" y="15283"/>
                    </a:lnTo>
                    <a:close/>
                    <a:moveTo>
                      <a:pt x="15798" y="13701"/>
                    </a:moveTo>
                    <a:lnTo>
                      <a:pt x="13701" y="13701"/>
                    </a:lnTo>
                    <a:lnTo>
                      <a:pt x="13701" y="12619"/>
                    </a:lnTo>
                    <a:lnTo>
                      <a:pt x="15798" y="12619"/>
                    </a:lnTo>
                    <a:lnTo>
                      <a:pt x="15798" y="13701"/>
                    </a:lnTo>
                    <a:close/>
                    <a:moveTo>
                      <a:pt x="15798" y="12166"/>
                    </a:moveTo>
                    <a:lnTo>
                      <a:pt x="13701" y="12166"/>
                    </a:lnTo>
                    <a:lnTo>
                      <a:pt x="13701" y="11046"/>
                    </a:lnTo>
                    <a:lnTo>
                      <a:pt x="15798" y="11046"/>
                    </a:lnTo>
                    <a:lnTo>
                      <a:pt x="15798" y="12166"/>
                    </a:lnTo>
                    <a:close/>
                    <a:moveTo>
                      <a:pt x="15798" y="10547"/>
                    </a:moveTo>
                    <a:lnTo>
                      <a:pt x="13701" y="10547"/>
                    </a:lnTo>
                    <a:lnTo>
                      <a:pt x="13701" y="9464"/>
                    </a:lnTo>
                    <a:lnTo>
                      <a:pt x="15798" y="9464"/>
                    </a:lnTo>
                    <a:lnTo>
                      <a:pt x="15798" y="10547"/>
                    </a:lnTo>
                    <a:close/>
                    <a:moveTo>
                      <a:pt x="15798" y="9004"/>
                    </a:moveTo>
                    <a:lnTo>
                      <a:pt x="13701" y="9004"/>
                    </a:lnTo>
                    <a:lnTo>
                      <a:pt x="13701" y="7845"/>
                    </a:lnTo>
                    <a:lnTo>
                      <a:pt x="15798" y="7845"/>
                    </a:lnTo>
                    <a:lnTo>
                      <a:pt x="15798" y="9004"/>
                    </a:lnTo>
                    <a:close/>
                    <a:moveTo>
                      <a:pt x="15798" y="7469"/>
                    </a:moveTo>
                    <a:lnTo>
                      <a:pt x="13701" y="7469"/>
                    </a:lnTo>
                    <a:lnTo>
                      <a:pt x="13701" y="6310"/>
                    </a:lnTo>
                    <a:lnTo>
                      <a:pt x="15798" y="6310"/>
                    </a:lnTo>
                    <a:lnTo>
                      <a:pt x="15798" y="7469"/>
                    </a:lnTo>
                    <a:close/>
                    <a:moveTo>
                      <a:pt x="15798" y="5887"/>
                    </a:moveTo>
                    <a:lnTo>
                      <a:pt x="13701" y="5887"/>
                    </a:lnTo>
                    <a:lnTo>
                      <a:pt x="13701" y="4736"/>
                    </a:lnTo>
                    <a:lnTo>
                      <a:pt x="15798" y="4736"/>
                    </a:lnTo>
                    <a:lnTo>
                      <a:pt x="15798" y="588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499" name="Shape 499"/>
              <p:cNvSpPr/>
              <p:nvPr/>
            </p:nvSpPr>
            <p:spPr>
              <a:xfrm>
                <a:off x="4437635" y="3036571"/>
                <a:ext cx="4534192" cy="104054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722" name="Group 722"/>
            <p:cNvGrpSpPr/>
            <p:nvPr/>
          </p:nvGrpSpPr>
          <p:grpSpPr>
            <a:xfrm>
              <a:off x="87988" y="448451"/>
              <a:ext cx="8810080" cy="2508323"/>
              <a:chOff x="0" y="0"/>
              <a:chExt cx="8810078" cy="2508322"/>
            </a:xfrm>
          </p:grpSpPr>
          <p:sp>
            <p:nvSpPr>
              <p:cNvPr id="501" name="Shape 501"/>
              <p:cNvSpPr/>
              <p:nvPr/>
            </p:nvSpPr>
            <p:spPr>
              <a:xfrm>
                <a:off x="4601882" y="216897"/>
                <a:ext cx="99064" cy="362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2" name="Shape 502"/>
              <p:cNvSpPr/>
              <p:nvPr/>
            </p:nvSpPr>
            <p:spPr>
              <a:xfrm>
                <a:off x="4780794" y="216897"/>
                <a:ext cx="90257" cy="362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3" name="Shape 503"/>
              <p:cNvSpPr/>
              <p:nvPr/>
            </p:nvSpPr>
            <p:spPr>
              <a:xfrm>
                <a:off x="4945042" y="216897"/>
                <a:ext cx="101988" cy="362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4" name="Shape 504"/>
              <p:cNvSpPr/>
              <p:nvPr/>
            </p:nvSpPr>
            <p:spPr>
              <a:xfrm>
                <a:off x="5126890" y="216897"/>
                <a:ext cx="101987" cy="362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4425902" y="665348"/>
                <a:ext cx="99068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6" name="Shape 506"/>
              <p:cNvSpPr/>
              <p:nvPr/>
            </p:nvSpPr>
            <p:spPr>
              <a:xfrm>
                <a:off x="4601882" y="665348"/>
                <a:ext cx="99064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7" name="Shape 507"/>
              <p:cNvSpPr/>
              <p:nvPr/>
            </p:nvSpPr>
            <p:spPr>
              <a:xfrm>
                <a:off x="4945042" y="665348"/>
                <a:ext cx="101988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8" name="Shape 508"/>
              <p:cNvSpPr/>
              <p:nvPr/>
            </p:nvSpPr>
            <p:spPr>
              <a:xfrm>
                <a:off x="4425902" y="1110867"/>
                <a:ext cx="99068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09" name="Shape 509"/>
              <p:cNvSpPr/>
              <p:nvPr/>
            </p:nvSpPr>
            <p:spPr>
              <a:xfrm>
                <a:off x="4601882" y="1110867"/>
                <a:ext cx="99064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0" name="Shape 510"/>
              <p:cNvSpPr/>
              <p:nvPr/>
            </p:nvSpPr>
            <p:spPr>
              <a:xfrm>
                <a:off x="4780794" y="1110867"/>
                <a:ext cx="90257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1" name="Shape 511"/>
              <p:cNvSpPr/>
              <p:nvPr/>
            </p:nvSpPr>
            <p:spPr>
              <a:xfrm>
                <a:off x="4945042" y="1110867"/>
                <a:ext cx="101988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2" name="Shape 512"/>
              <p:cNvSpPr/>
              <p:nvPr/>
            </p:nvSpPr>
            <p:spPr>
              <a:xfrm>
                <a:off x="5126890" y="1110867"/>
                <a:ext cx="101987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3" name="Shape 513"/>
              <p:cNvSpPr/>
              <p:nvPr/>
            </p:nvSpPr>
            <p:spPr>
              <a:xfrm>
                <a:off x="4425902" y="1553460"/>
                <a:ext cx="99068" cy="377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4" name="Shape 514"/>
              <p:cNvSpPr/>
              <p:nvPr/>
            </p:nvSpPr>
            <p:spPr>
              <a:xfrm>
                <a:off x="4780794" y="1553460"/>
                <a:ext cx="90257" cy="377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5" name="Shape 515"/>
              <p:cNvSpPr/>
              <p:nvPr/>
            </p:nvSpPr>
            <p:spPr>
              <a:xfrm>
                <a:off x="4945042" y="1553460"/>
                <a:ext cx="101988" cy="377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5126890" y="1553460"/>
                <a:ext cx="101987" cy="377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7" name="Shape 517"/>
              <p:cNvSpPr/>
              <p:nvPr/>
            </p:nvSpPr>
            <p:spPr>
              <a:xfrm>
                <a:off x="4425902" y="2004841"/>
                <a:ext cx="99068" cy="37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8" name="Shape 518"/>
              <p:cNvSpPr/>
              <p:nvPr/>
            </p:nvSpPr>
            <p:spPr>
              <a:xfrm>
                <a:off x="4601882" y="2004841"/>
                <a:ext cx="99064" cy="37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19" name="Shape 519"/>
              <p:cNvSpPr/>
              <p:nvPr/>
            </p:nvSpPr>
            <p:spPr>
              <a:xfrm>
                <a:off x="4780794" y="2004841"/>
                <a:ext cx="90257" cy="37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0" name="Shape 520"/>
              <p:cNvSpPr/>
              <p:nvPr/>
            </p:nvSpPr>
            <p:spPr>
              <a:xfrm>
                <a:off x="5126890" y="2004841"/>
                <a:ext cx="101987" cy="37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1545692" y="718107"/>
                <a:ext cx="101985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1833128" y="718107"/>
                <a:ext cx="84383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1976844" y="718107"/>
                <a:ext cx="75591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4" name="Shape 524"/>
              <p:cNvSpPr/>
              <p:nvPr/>
            </p:nvSpPr>
            <p:spPr>
              <a:xfrm>
                <a:off x="2132293" y="718107"/>
                <a:ext cx="57987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1545692" y="893970"/>
                <a:ext cx="101985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1701141" y="893970"/>
                <a:ext cx="78535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1833128" y="893970"/>
                <a:ext cx="84383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2132293" y="893970"/>
                <a:ext cx="57987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1545692" y="1069834"/>
                <a:ext cx="101985" cy="15761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1833128" y="1069834"/>
                <a:ext cx="84383" cy="15761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1976844" y="1069834"/>
                <a:ext cx="75591" cy="15761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2" name="Shape 532"/>
              <p:cNvSpPr/>
              <p:nvPr/>
            </p:nvSpPr>
            <p:spPr>
              <a:xfrm>
                <a:off x="2132293" y="1069834"/>
                <a:ext cx="57987" cy="15761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3" name="Shape 533"/>
              <p:cNvSpPr/>
              <p:nvPr/>
            </p:nvSpPr>
            <p:spPr>
              <a:xfrm>
                <a:off x="1545692" y="1266214"/>
                <a:ext cx="101985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4" name="Shape 534"/>
              <p:cNvSpPr/>
              <p:nvPr/>
            </p:nvSpPr>
            <p:spPr>
              <a:xfrm>
                <a:off x="1701141" y="1266214"/>
                <a:ext cx="78535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5" name="Shape 535"/>
              <p:cNvSpPr/>
              <p:nvPr/>
            </p:nvSpPr>
            <p:spPr>
              <a:xfrm>
                <a:off x="1833128" y="1266214"/>
                <a:ext cx="84383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6" name="Shape 536"/>
              <p:cNvSpPr/>
              <p:nvPr/>
            </p:nvSpPr>
            <p:spPr>
              <a:xfrm>
                <a:off x="1976844" y="1266214"/>
                <a:ext cx="75591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2132293" y="1266214"/>
                <a:ext cx="57987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8" name="Shape 538"/>
              <p:cNvSpPr/>
              <p:nvPr/>
            </p:nvSpPr>
            <p:spPr>
              <a:xfrm>
                <a:off x="1545692" y="1442079"/>
                <a:ext cx="101985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39" name="Shape 539"/>
              <p:cNvSpPr/>
              <p:nvPr/>
            </p:nvSpPr>
            <p:spPr>
              <a:xfrm>
                <a:off x="1833128" y="1442079"/>
                <a:ext cx="84383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0" name="Shape 540"/>
              <p:cNvSpPr/>
              <p:nvPr/>
            </p:nvSpPr>
            <p:spPr>
              <a:xfrm>
                <a:off x="2132293" y="1442079"/>
                <a:ext cx="57987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1" name="Shape 541"/>
              <p:cNvSpPr/>
              <p:nvPr/>
            </p:nvSpPr>
            <p:spPr>
              <a:xfrm>
                <a:off x="1545692" y="1632596"/>
                <a:ext cx="101985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2" name="Shape 542"/>
              <p:cNvSpPr/>
              <p:nvPr/>
            </p:nvSpPr>
            <p:spPr>
              <a:xfrm>
                <a:off x="1833128" y="1632596"/>
                <a:ext cx="84383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3" name="Shape 543"/>
              <p:cNvSpPr/>
              <p:nvPr/>
            </p:nvSpPr>
            <p:spPr>
              <a:xfrm>
                <a:off x="1976844" y="1632596"/>
                <a:ext cx="75591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4" name="Shape 544"/>
              <p:cNvSpPr/>
              <p:nvPr/>
            </p:nvSpPr>
            <p:spPr>
              <a:xfrm>
                <a:off x="2132293" y="1632596"/>
                <a:ext cx="57987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5" name="Shape 545"/>
              <p:cNvSpPr/>
              <p:nvPr/>
            </p:nvSpPr>
            <p:spPr>
              <a:xfrm>
                <a:off x="1545692" y="1811392"/>
                <a:ext cx="101985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6" name="Shape 546"/>
              <p:cNvSpPr/>
              <p:nvPr/>
            </p:nvSpPr>
            <p:spPr>
              <a:xfrm>
                <a:off x="1701141" y="1811392"/>
                <a:ext cx="78535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7" name="Shape 547"/>
              <p:cNvSpPr/>
              <p:nvPr/>
            </p:nvSpPr>
            <p:spPr>
              <a:xfrm>
                <a:off x="1833128" y="1811392"/>
                <a:ext cx="84383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8" name="Shape 548"/>
              <p:cNvSpPr/>
              <p:nvPr/>
            </p:nvSpPr>
            <p:spPr>
              <a:xfrm>
                <a:off x="2132293" y="1811392"/>
                <a:ext cx="57987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49" name="Shape 549"/>
              <p:cNvSpPr/>
              <p:nvPr/>
            </p:nvSpPr>
            <p:spPr>
              <a:xfrm>
                <a:off x="1833128" y="1984324"/>
                <a:ext cx="84383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0" name="Shape 550"/>
              <p:cNvSpPr/>
              <p:nvPr/>
            </p:nvSpPr>
            <p:spPr>
              <a:xfrm>
                <a:off x="1976844" y="1984324"/>
                <a:ext cx="75591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1" name="Shape 551"/>
              <p:cNvSpPr/>
              <p:nvPr/>
            </p:nvSpPr>
            <p:spPr>
              <a:xfrm>
                <a:off x="1545692" y="2160188"/>
                <a:ext cx="101985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1701141" y="2160188"/>
                <a:ext cx="78535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3" name="Shape 553"/>
              <p:cNvSpPr/>
              <p:nvPr/>
            </p:nvSpPr>
            <p:spPr>
              <a:xfrm>
                <a:off x="1833128" y="2160188"/>
                <a:ext cx="84383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4" name="Shape 554"/>
              <p:cNvSpPr/>
              <p:nvPr/>
            </p:nvSpPr>
            <p:spPr>
              <a:xfrm>
                <a:off x="1976844" y="2160188"/>
                <a:ext cx="75591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5" name="Shape 555"/>
              <p:cNvSpPr/>
              <p:nvPr/>
            </p:nvSpPr>
            <p:spPr>
              <a:xfrm>
                <a:off x="2132293" y="2160188"/>
                <a:ext cx="57987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6" name="Shape 556"/>
              <p:cNvSpPr/>
              <p:nvPr/>
            </p:nvSpPr>
            <p:spPr>
              <a:xfrm>
                <a:off x="1545692" y="2350707"/>
                <a:ext cx="101985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7" name="Shape 557"/>
              <p:cNvSpPr/>
              <p:nvPr/>
            </p:nvSpPr>
            <p:spPr>
              <a:xfrm>
                <a:off x="1833128" y="2350707"/>
                <a:ext cx="84383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8" name="Shape 558"/>
              <p:cNvSpPr/>
              <p:nvPr/>
            </p:nvSpPr>
            <p:spPr>
              <a:xfrm>
                <a:off x="2132293" y="2350707"/>
                <a:ext cx="57987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59" name="Shape 559"/>
              <p:cNvSpPr/>
              <p:nvPr/>
            </p:nvSpPr>
            <p:spPr>
              <a:xfrm>
                <a:off x="3628126" y="463105"/>
                <a:ext cx="75597" cy="3364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0" name="Shape 560"/>
              <p:cNvSpPr/>
              <p:nvPr/>
            </p:nvSpPr>
            <p:spPr>
              <a:xfrm>
                <a:off x="3936088" y="463105"/>
                <a:ext cx="84385" cy="3364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1" name="Shape 561"/>
              <p:cNvSpPr/>
              <p:nvPr/>
            </p:nvSpPr>
            <p:spPr>
              <a:xfrm>
                <a:off x="4094471" y="463105"/>
                <a:ext cx="75591" cy="3364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2" name="Shape 562"/>
              <p:cNvSpPr/>
              <p:nvPr/>
            </p:nvSpPr>
            <p:spPr>
              <a:xfrm>
                <a:off x="3628126" y="876382"/>
                <a:ext cx="75597" cy="3305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3" name="Shape 563"/>
              <p:cNvSpPr/>
              <p:nvPr/>
            </p:nvSpPr>
            <p:spPr>
              <a:xfrm>
                <a:off x="3780640" y="876382"/>
                <a:ext cx="78532" cy="3305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4" name="Shape 564"/>
              <p:cNvSpPr/>
              <p:nvPr/>
            </p:nvSpPr>
            <p:spPr>
              <a:xfrm>
                <a:off x="4094471" y="876382"/>
                <a:ext cx="75591" cy="3305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5" name="Shape 565"/>
              <p:cNvSpPr/>
              <p:nvPr/>
            </p:nvSpPr>
            <p:spPr>
              <a:xfrm>
                <a:off x="3628126" y="1266216"/>
                <a:ext cx="75597" cy="3305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6" name="Shape 566"/>
              <p:cNvSpPr/>
              <p:nvPr/>
            </p:nvSpPr>
            <p:spPr>
              <a:xfrm>
                <a:off x="3936088" y="1266216"/>
                <a:ext cx="84385" cy="3305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7" name="Shape 567"/>
              <p:cNvSpPr/>
              <p:nvPr/>
            </p:nvSpPr>
            <p:spPr>
              <a:xfrm>
                <a:off x="4094471" y="1266216"/>
                <a:ext cx="75591" cy="3305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8" name="Shape 568"/>
              <p:cNvSpPr/>
              <p:nvPr/>
            </p:nvSpPr>
            <p:spPr>
              <a:xfrm>
                <a:off x="3628126" y="1673629"/>
                <a:ext cx="75597" cy="3305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69" name="Shape 569"/>
              <p:cNvSpPr/>
              <p:nvPr/>
            </p:nvSpPr>
            <p:spPr>
              <a:xfrm>
                <a:off x="3780640" y="1673629"/>
                <a:ext cx="78532" cy="3305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4094471" y="1673629"/>
                <a:ext cx="75591" cy="3305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3780640" y="2063463"/>
                <a:ext cx="78532" cy="3452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2" name="Shape 572"/>
              <p:cNvSpPr/>
              <p:nvPr/>
            </p:nvSpPr>
            <p:spPr>
              <a:xfrm>
                <a:off x="4094471" y="2063463"/>
                <a:ext cx="75591" cy="3452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3" name="Shape 573"/>
              <p:cNvSpPr/>
              <p:nvPr/>
            </p:nvSpPr>
            <p:spPr>
              <a:xfrm>
                <a:off x="6508334" y="0"/>
                <a:ext cx="58300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4" name="Shape 574"/>
              <p:cNvSpPr/>
              <p:nvPr/>
            </p:nvSpPr>
            <p:spPr>
              <a:xfrm>
                <a:off x="6508334" y="117241"/>
                <a:ext cx="583004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5" name="Shape 575"/>
              <p:cNvSpPr/>
              <p:nvPr/>
            </p:nvSpPr>
            <p:spPr>
              <a:xfrm>
                <a:off x="6508334" y="231550"/>
                <a:ext cx="583004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6508334" y="351725"/>
                <a:ext cx="583004" cy="5501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7" name="Shape 577"/>
              <p:cNvSpPr/>
              <p:nvPr/>
            </p:nvSpPr>
            <p:spPr>
              <a:xfrm>
                <a:off x="6508334" y="463105"/>
                <a:ext cx="583004" cy="696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8" name="Shape 578"/>
              <p:cNvSpPr/>
              <p:nvPr/>
            </p:nvSpPr>
            <p:spPr>
              <a:xfrm>
                <a:off x="6508334" y="580348"/>
                <a:ext cx="58300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6508334" y="697591"/>
                <a:ext cx="583004" cy="638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0" name="Shape 580"/>
              <p:cNvSpPr/>
              <p:nvPr/>
            </p:nvSpPr>
            <p:spPr>
              <a:xfrm>
                <a:off x="6508334" y="817762"/>
                <a:ext cx="583004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1" name="Shape 581"/>
              <p:cNvSpPr/>
              <p:nvPr/>
            </p:nvSpPr>
            <p:spPr>
              <a:xfrm>
                <a:off x="6508334" y="1052247"/>
                <a:ext cx="58300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2" name="Shape 582"/>
              <p:cNvSpPr/>
              <p:nvPr/>
            </p:nvSpPr>
            <p:spPr>
              <a:xfrm>
                <a:off x="6508334" y="1163628"/>
                <a:ext cx="583004" cy="638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3" name="Shape 583"/>
              <p:cNvSpPr/>
              <p:nvPr/>
            </p:nvSpPr>
            <p:spPr>
              <a:xfrm>
                <a:off x="6508334" y="1283802"/>
                <a:ext cx="583004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4" name="Shape 584"/>
              <p:cNvSpPr/>
              <p:nvPr/>
            </p:nvSpPr>
            <p:spPr>
              <a:xfrm>
                <a:off x="6508334" y="1398111"/>
                <a:ext cx="583004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5" name="Shape 585"/>
              <p:cNvSpPr/>
              <p:nvPr/>
            </p:nvSpPr>
            <p:spPr>
              <a:xfrm>
                <a:off x="6508334" y="1515353"/>
                <a:ext cx="583004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6" name="Shape 586"/>
              <p:cNvSpPr/>
              <p:nvPr/>
            </p:nvSpPr>
            <p:spPr>
              <a:xfrm>
                <a:off x="6508334" y="1632596"/>
                <a:ext cx="583004" cy="638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7" name="Shape 587"/>
              <p:cNvSpPr/>
              <p:nvPr/>
            </p:nvSpPr>
            <p:spPr>
              <a:xfrm>
                <a:off x="6508334" y="1752769"/>
                <a:ext cx="583004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8" name="Shape 588"/>
              <p:cNvSpPr/>
              <p:nvPr/>
            </p:nvSpPr>
            <p:spPr>
              <a:xfrm>
                <a:off x="6508334" y="1861218"/>
                <a:ext cx="583004" cy="696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6508334" y="2098637"/>
                <a:ext cx="58300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0" name="Shape 590"/>
              <p:cNvSpPr/>
              <p:nvPr/>
            </p:nvSpPr>
            <p:spPr>
              <a:xfrm>
                <a:off x="6508334" y="2218807"/>
                <a:ext cx="58300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1" name="Shape 591"/>
              <p:cNvSpPr/>
              <p:nvPr/>
            </p:nvSpPr>
            <p:spPr>
              <a:xfrm>
                <a:off x="6508334" y="2333120"/>
                <a:ext cx="58300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2" name="Shape 592"/>
              <p:cNvSpPr/>
              <p:nvPr/>
            </p:nvSpPr>
            <p:spPr>
              <a:xfrm>
                <a:off x="2440258" y="231552"/>
                <a:ext cx="137188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3" name="Shape 593"/>
              <p:cNvSpPr/>
              <p:nvPr/>
            </p:nvSpPr>
            <p:spPr>
              <a:xfrm>
                <a:off x="2654367" y="231552"/>
                <a:ext cx="116652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2868476" y="231552"/>
                <a:ext cx="119588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5" name="Shape 595"/>
              <p:cNvSpPr/>
              <p:nvPr/>
            </p:nvSpPr>
            <p:spPr>
              <a:xfrm>
                <a:off x="3067920" y="231552"/>
                <a:ext cx="113733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6" name="Shape 596"/>
              <p:cNvSpPr/>
              <p:nvPr/>
            </p:nvSpPr>
            <p:spPr>
              <a:xfrm>
                <a:off x="2440258" y="430863"/>
                <a:ext cx="1371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7" name="Shape 597"/>
              <p:cNvSpPr/>
              <p:nvPr/>
            </p:nvSpPr>
            <p:spPr>
              <a:xfrm>
                <a:off x="2868476" y="430863"/>
                <a:ext cx="1195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8" name="Shape 598"/>
              <p:cNvSpPr/>
              <p:nvPr/>
            </p:nvSpPr>
            <p:spPr>
              <a:xfrm>
                <a:off x="2440258" y="621383"/>
                <a:ext cx="137188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2654367" y="621383"/>
                <a:ext cx="116652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0" name="Shape 600"/>
              <p:cNvSpPr/>
              <p:nvPr/>
            </p:nvSpPr>
            <p:spPr>
              <a:xfrm>
                <a:off x="2868476" y="621383"/>
                <a:ext cx="119588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1" name="Shape 601"/>
              <p:cNvSpPr/>
              <p:nvPr/>
            </p:nvSpPr>
            <p:spPr>
              <a:xfrm>
                <a:off x="3067920" y="621383"/>
                <a:ext cx="113733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2" name="Shape 602"/>
              <p:cNvSpPr/>
              <p:nvPr/>
            </p:nvSpPr>
            <p:spPr>
              <a:xfrm>
                <a:off x="2654367" y="817762"/>
                <a:ext cx="116652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3" name="Shape 603"/>
              <p:cNvSpPr/>
              <p:nvPr/>
            </p:nvSpPr>
            <p:spPr>
              <a:xfrm>
                <a:off x="2868476" y="817762"/>
                <a:ext cx="119588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3067920" y="817762"/>
                <a:ext cx="113733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5" name="Shape 605"/>
              <p:cNvSpPr/>
              <p:nvPr/>
            </p:nvSpPr>
            <p:spPr>
              <a:xfrm>
                <a:off x="2440258" y="1008282"/>
                <a:ext cx="137188" cy="1400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6" name="Shape 606"/>
              <p:cNvSpPr/>
              <p:nvPr/>
            </p:nvSpPr>
            <p:spPr>
              <a:xfrm>
                <a:off x="2654367" y="1008282"/>
                <a:ext cx="116652" cy="1400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7" name="Shape 607"/>
              <p:cNvSpPr/>
              <p:nvPr/>
            </p:nvSpPr>
            <p:spPr>
              <a:xfrm>
                <a:off x="2868476" y="1008282"/>
                <a:ext cx="119588" cy="1400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8" name="Shape 608"/>
              <p:cNvSpPr/>
              <p:nvPr/>
            </p:nvSpPr>
            <p:spPr>
              <a:xfrm>
                <a:off x="3067920" y="1008282"/>
                <a:ext cx="113733" cy="1400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09" name="Shape 609"/>
              <p:cNvSpPr/>
              <p:nvPr/>
            </p:nvSpPr>
            <p:spPr>
              <a:xfrm>
                <a:off x="2440258" y="1207595"/>
                <a:ext cx="1371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0" name="Shape 610"/>
              <p:cNvSpPr/>
              <p:nvPr/>
            </p:nvSpPr>
            <p:spPr>
              <a:xfrm>
                <a:off x="2654367" y="1207595"/>
                <a:ext cx="116652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1" name="Shape 611"/>
              <p:cNvSpPr/>
              <p:nvPr/>
            </p:nvSpPr>
            <p:spPr>
              <a:xfrm>
                <a:off x="2868476" y="1207595"/>
                <a:ext cx="1195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2" name="Shape 612"/>
              <p:cNvSpPr/>
              <p:nvPr/>
            </p:nvSpPr>
            <p:spPr>
              <a:xfrm>
                <a:off x="3067920" y="1207595"/>
                <a:ext cx="113733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3" name="Shape 613"/>
              <p:cNvSpPr/>
              <p:nvPr/>
            </p:nvSpPr>
            <p:spPr>
              <a:xfrm>
                <a:off x="2440258" y="1398111"/>
                <a:ext cx="137188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4" name="Shape 614"/>
              <p:cNvSpPr/>
              <p:nvPr/>
            </p:nvSpPr>
            <p:spPr>
              <a:xfrm>
                <a:off x="2654367" y="1398111"/>
                <a:ext cx="116652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5" name="Shape 615"/>
              <p:cNvSpPr/>
              <p:nvPr/>
            </p:nvSpPr>
            <p:spPr>
              <a:xfrm>
                <a:off x="3067920" y="1398111"/>
                <a:ext cx="113733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6" name="Shape 616"/>
              <p:cNvSpPr/>
              <p:nvPr/>
            </p:nvSpPr>
            <p:spPr>
              <a:xfrm>
                <a:off x="2440258" y="1594493"/>
                <a:ext cx="1371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7" name="Shape 617"/>
              <p:cNvSpPr/>
              <p:nvPr/>
            </p:nvSpPr>
            <p:spPr>
              <a:xfrm>
                <a:off x="2654367" y="1594493"/>
                <a:ext cx="116652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8" name="Shape 618"/>
              <p:cNvSpPr/>
              <p:nvPr/>
            </p:nvSpPr>
            <p:spPr>
              <a:xfrm>
                <a:off x="2868476" y="1594493"/>
                <a:ext cx="1195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19" name="Shape 619"/>
              <p:cNvSpPr/>
              <p:nvPr/>
            </p:nvSpPr>
            <p:spPr>
              <a:xfrm>
                <a:off x="3067920" y="1594493"/>
                <a:ext cx="113733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0" name="Shape 620"/>
              <p:cNvSpPr/>
              <p:nvPr/>
            </p:nvSpPr>
            <p:spPr>
              <a:xfrm>
                <a:off x="2654367" y="1785010"/>
                <a:ext cx="116652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1" name="Shape 621"/>
              <p:cNvSpPr/>
              <p:nvPr/>
            </p:nvSpPr>
            <p:spPr>
              <a:xfrm>
                <a:off x="2868476" y="1785010"/>
                <a:ext cx="119588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2" name="Shape 622"/>
              <p:cNvSpPr/>
              <p:nvPr/>
            </p:nvSpPr>
            <p:spPr>
              <a:xfrm>
                <a:off x="3067920" y="1785010"/>
                <a:ext cx="113733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3" name="Shape 623"/>
              <p:cNvSpPr/>
              <p:nvPr/>
            </p:nvSpPr>
            <p:spPr>
              <a:xfrm>
                <a:off x="2440258" y="1984324"/>
                <a:ext cx="1371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4" name="Shape 624"/>
              <p:cNvSpPr/>
              <p:nvPr/>
            </p:nvSpPr>
            <p:spPr>
              <a:xfrm>
                <a:off x="2654367" y="1984324"/>
                <a:ext cx="116652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5" name="Shape 625"/>
              <p:cNvSpPr/>
              <p:nvPr/>
            </p:nvSpPr>
            <p:spPr>
              <a:xfrm>
                <a:off x="2868476" y="1984324"/>
                <a:ext cx="1195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6" name="Shape 626"/>
              <p:cNvSpPr/>
              <p:nvPr/>
            </p:nvSpPr>
            <p:spPr>
              <a:xfrm>
                <a:off x="2440258" y="2174843"/>
                <a:ext cx="137188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7" name="Shape 627"/>
              <p:cNvSpPr/>
              <p:nvPr/>
            </p:nvSpPr>
            <p:spPr>
              <a:xfrm>
                <a:off x="2868476" y="2174843"/>
                <a:ext cx="119588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8" name="Shape 628"/>
              <p:cNvSpPr/>
              <p:nvPr/>
            </p:nvSpPr>
            <p:spPr>
              <a:xfrm>
                <a:off x="3067920" y="2174843"/>
                <a:ext cx="113733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29" name="Shape 629"/>
              <p:cNvSpPr/>
              <p:nvPr/>
            </p:nvSpPr>
            <p:spPr>
              <a:xfrm>
                <a:off x="5478848" y="404485"/>
                <a:ext cx="93193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0" name="Shape 630"/>
              <p:cNvSpPr/>
              <p:nvPr/>
            </p:nvSpPr>
            <p:spPr>
              <a:xfrm>
                <a:off x="5648963" y="404485"/>
                <a:ext cx="101988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1" name="Shape 631"/>
              <p:cNvSpPr/>
              <p:nvPr/>
            </p:nvSpPr>
            <p:spPr>
              <a:xfrm>
                <a:off x="5824943" y="404485"/>
                <a:ext cx="101988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2" name="Shape 632"/>
              <p:cNvSpPr/>
              <p:nvPr/>
            </p:nvSpPr>
            <p:spPr>
              <a:xfrm>
                <a:off x="6003858" y="404485"/>
                <a:ext cx="101984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3" name="Shape 633"/>
              <p:cNvSpPr/>
              <p:nvPr/>
            </p:nvSpPr>
            <p:spPr>
              <a:xfrm>
                <a:off x="6182771" y="404485"/>
                <a:ext cx="90257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4" name="Shape 634"/>
              <p:cNvSpPr/>
              <p:nvPr/>
            </p:nvSpPr>
            <p:spPr>
              <a:xfrm>
                <a:off x="5478848" y="697589"/>
                <a:ext cx="93193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5" name="Shape 635"/>
              <p:cNvSpPr/>
              <p:nvPr/>
            </p:nvSpPr>
            <p:spPr>
              <a:xfrm>
                <a:off x="5648963" y="697589"/>
                <a:ext cx="101988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6" name="Shape 636"/>
              <p:cNvSpPr/>
              <p:nvPr/>
            </p:nvSpPr>
            <p:spPr>
              <a:xfrm>
                <a:off x="5824943" y="697589"/>
                <a:ext cx="101988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7" name="Shape 637"/>
              <p:cNvSpPr/>
              <p:nvPr/>
            </p:nvSpPr>
            <p:spPr>
              <a:xfrm>
                <a:off x="6182771" y="697589"/>
                <a:ext cx="90257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5478848" y="996559"/>
                <a:ext cx="93193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39" name="Shape 639"/>
              <p:cNvSpPr/>
              <p:nvPr/>
            </p:nvSpPr>
            <p:spPr>
              <a:xfrm>
                <a:off x="5824943" y="996559"/>
                <a:ext cx="101988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0" name="Shape 640"/>
              <p:cNvSpPr/>
              <p:nvPr/>
            </p:nvSpPr>
            <p:spPr>
              <a:xfrm>
                <a:off x="6003858" y="996559"/>
                <a:ext cx="101984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6182771" y="996559"/>
                <a:ext cx="90257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2" name="Shape 642"/>
              <p:cNvSpPr/>
              <p:nvPr/>
            </p:nvSpPr>
            <p:spPr>
              <a:xfrm>
                <a:off x="5478848" y="1283803"/>
                <a:ext cx="93193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3" name="Shape 643"/>
              <p:cNvSpPr/>
              <p:nvPr/>
            </p:nvSpPr>
            <p:spPr>
              <a:xfrm>
                <a:off x="5648963" y="1283803"/>
                <a:ext cx="101988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5824943" y="1283803"/>
                <a:ext cx="101988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5" name="Shape 645"/>
              <p:cNvSpPr/>
              <p:nvPr/>
            </p:nvSpPr>
            <p:spPr>
              <a:xfrm>
                <a:off x="6003858" y="1283803"/>
                <a:ext cx="101984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6" name="Shape 646"/>
              <p:cNvSpPr/>
              <p:nvPr/>
            </p:nvSpPr>
            <p:spPr>
              <a:xfrm>
                <a:off x="6182771" y="1283803"/>
                <a:ext cx="90257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7" name="Shape 647"/>
              <p:cNvSpPr/>
              <p:nvPr/>
            </p:nvSpPr>
            <p:spPr>
              <a:xfrm>
                <a:off x="5478848" y="1573974"/>
                <a:ext cx="93193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8" name="Shape 648"/>
              <p:cNvSpPr/>
              <p:nvPr/>
            </p:nvSpPr>
            <p:spPr>
              <a:xfrm>
                <a:off x="5824943" y="1573974"/>
                <a:ext cx="101988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49" name="Shape 649"/>
              <p:cNvSpPr/>
              <p:nvPr/>
            </p:nvSpPr>
            <p:spPr>
              <a:xfrm>
                <a:off x="6003858" y="1573974"/>
                <a:ext cx="101984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0" name="Shape 650"/>
              <p:cNvSpPr/>
              <p:nvPr/>
            </p:nvSpPr>
            <p:spPr>
              <a:xfrm>
                <a:off x="6182771" y="1573974"/>
                <a:ext cx="90257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1" name="Shape 651"/>
              <p:cNvSpPr/>
              <p:nvPr/>
            </p:nvSpPr>
            <p:spPr>
              <a:xfrm>
                <a:off x="5478848" y="1861216"/>
                <a:ext cx="93193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2" name="Shape 652"/>
              <p:cNvSpPr/>
              <p:nvPr/>
            </p:nvSpPr>
            <p:spPr>
              <a:xfrm>
                <a:off x="5648963" y="1861216"/>
                <a:ext cx="101988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3" name="Shape 653"/>
              <p:cNvSpPr/>
              <p:nvPr/>
            </p:nvSpPr>
            <p:spPr>
              <a:xfrm>
                <a:off x="6003858" y="1861216"/>
                <a:ext cx="101984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4" name="Shape 654"/>
              <p:cNvSpPr/>
              <p:nvPr/>
            </p:nvSpPr>
            <p:spPr>
              <a:xfrm>
                <a:off x="6182771" y="1861216"/>
                <a:ext cx="90257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5" name="Shape 655"/>
              <p:cNvSpPr/>
              <p:nvPr/>
            </p:nvSpPr>
            <p:spPr>
              <a:xfrm>
                <a:off x="5478848" y="2160186"/>
                <a:ext cx="93193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6" name="Shape 656"/>
              <p:cNvSpPr/>
              <p:nvPr/>
            </p:nvSpPr>
            <p:spPr>
              <a:xfrm>
                <a:off x="5648963" y="2160186"/>
                <a:ext cx="101988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7" name="Shape 657"/>
              <p:cNvSpPr/>
              <p:nvPr/>
            </p:nvSpPr>
            <p:spPr>
              <a:xfrm>
                <a:off x="5824943" y="2160186"/>
                <a:ext cx="101988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8" name="Shape 658"/>
              <p:cNvSpPr/>
              <p:nvPr/>
            </p:nvSpPr>
            <p:spPr>
              <a:xfrm>
                <a:off x="6003858" y="2160186"/>
                <a:ext cx="101984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59" name="Shape 659"/>
              <p:cNvSpPr/>
              <p:nvPr/>
            </p:nvSpPr>
            <p:spPr>
              <a:xfrm>
                <a:off x="6182771" y="2160186"/>
                <a:ext cx="90257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0" name="Shape 660"/>
              <p:cNvSpPr/>
              <p:nvPr/>
            </p:nvSpPr>
            <p:spPr>
              <a:xfrm>
                <a:off x="5648963" y="73275"/>
                <a:ext cx="101988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1" name="Shape 661"/>
              <p:cNvSpPr/>
              <p:nvPr/>
            </p:nvSpPr>
            <p:spPr>
              <a:xfrm>
                <a:off x="5824943" y="73275"/>
                <a:ext cx="101988" cy="198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51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25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6003858" y="73275"/>
                <a:ext cx="101984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8262270" y="1380525"/>
                <a:ext cx="233977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8590765" y="1380525"/>
                <a:ext cx="219314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8262270" y="1535872"/>
                <a:ext cx="233977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8590765" y="1535872"/>
                <a:ext cx="21931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8262270" y="1694148"/>
                <a:ext cx="233977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8590765" y="1694148"/>
                <a:ext cx="219314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8262270" y="1846564"/>
                <a:ext cx="23397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0" name="Shape 670"/>
              <p:cNvSpPr/>
              <p:nvPr/>
            </p:nvSpPr>
            <p:spPr>
              <a:xfrm>
                <a:off x="8590765" y="1846564"/>
                <a:ext cx="21931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8590765" y="2001910"/>
                <a:ext cx="21931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8262270" y="2001910"/>
                <a:ext cx="23397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8262270" y="2157257"/>
                <a:ext cx="233977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8590765" y="2157257"/>
                <a:ext cx="21931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8262270" y="2315533"/>
                <a:ext cx="23397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8590765" y="2315533"/>
                <a:ext cx="21931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-1" y="1380525"/>
                <a:ext cx="137187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8" name="Shape 678"/>
              <p:cNvSpPr/>
              <p:nvPr/>
            </p:nvSpPr>
            <p:spPr>
              <a:xfrm>
                <a:off x="193577" y="1380525"/>
                <a:ext cx="128396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9" name="Shape 679"/>
              <p:cNvSpPr/>
              <p:nvPr/>
            </p:nvSpPr>
            <p:spPr>
              <a:xfrm>
                <a:off x="193577" y="1535872"/>
                <a:ext cx="128396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-1" y="1694148"/>
                <a:ext cx="137187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193577" y="1694148"/>
                <a:ext cx="128396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2" name="Shape 682"/>
              <p:cNvSpPr/>
              <p:nvPr/>
            </p:nvSpPr>
            <p:spPr>
              <a:xfrm>
                <a:off x="-1" y="1846564"/>
                <a:ext cx="13718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3" name="Shape 683"/>
              <p:cNvSpPr/>
              <p:nvPr/>
            </p:nvSpPr>
            <p:spPr>
              <a:xfrm>
                <a:off x="193577" y="1846564"/>
                <a:ext cx="128396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4" name="Shape 684"/>
              <p:cNvSpPr/>
              <p:nvPr/>
            </p:nvSpPr>
            <p:spPr>
              <a:xfrm>
                <a:off x="193577" y="2001910"/>
                <a:ext cx="128396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5" name="Shape 685"/>
              <p:cNvSpPr/>
              <p:nvPr/>
            </p:nvSpPr>
            <p:spPr>
              <a:xfrm>
                <a:off x="-1" y="2157257"/>
                <a:ext cx="137187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6" name="Shape 686"/>
              <p:cNvSpPr/>
              <p:nvPr/>
            </p:nvSpPr>
            <p:spPr>
              <a:xfrm>
                <a:off x="193577" y="2157257"/>
                <a:ext cx="128396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7" name="Shape 687"/>
              <p:cNvSpPr/>
              <p:nvPr/>
            </p:nvSpPr>
            <p:spPr>
              <a:xfrm>
                <a:off x="-1" y="2315533"/>
                <a:ext cx="13718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8" name="Shape 688"/>
              <p:cNvSpPr/>
              <p:nvPr/>
            </p:nvSpPr>
            <p:spPr>
              <a:xfrm>
                <a:off x="366625" y="1380525"/>
                <a:ext cx="140122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366625" y="1535872"/>
                <a:ext cx="140122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0" name="Shape 690"/>
              <p:cNvSpPr/>
              <p:nvPr/>
            </p:nvSpPr>
            <p:spPr>
              <a:xfrm>
                <a:off x="366625" y="1846564"/>
                <a:ext cx="140122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1" name="Shape 691"/>
              <p:cNvSpPr/>
              <p:nvPr/>
            </p:nvSpPr>
            <p:spPr>
              <a:xfrm>
                <a:off x="366625" y="2001910"/>
                <a:ext cx="140122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366625" y="2157257"/>
                <a:ext cx="140122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3" name="Shape 693"/>
              <p:cNvSpPr/>
              <p:nvPr/>
            </p:nvSpPr>
            <p:spPr>
              <a:xfrm>
                <a:off x="193577" y="2315533"/>
                <a:ext cx="128396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4" name="Shape 694"/>
              <p:cNvSpPr/>
              <p:nvPr/>
            </p:nvSpPr>
            <p:spPr>
              <a:xfrm>
                <a:off x="768446" y="1069833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768446" y="1228111"/>
                <a:ext cx="541945" cy="550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768446" y="1383457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768446" y="1538802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768446" y="1697079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768446" y="1846564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768446" y="2004841"/>
                <a:ext cx="541945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768446" y="2160186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2" name="Shape 702"/>
              <p:cNvSpPr/>
              <p:nvPr/>
            </p:nvSpPr>
            <p:spPr>
              <a:xfrm>
                <a:off x="7792989" y="1128455"/>
                <a:ext cx="84383" cy="989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7792989" y="1266216"/>
                <a:ext cx="84383" cy="99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7792989" y="1398111"/>
                <a:ext cx="84383" cy="990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5" name="Shape 705"/>
              <p:cNvSpPr/>
              <p:nvPr/>
            </p:nvSpPr>
            <p:spPr>
              <a:xfrm>
                <a:off x="7792989" y="1538802"/>
                <a:ext cx="84383" cy="931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6" name="Shape 706"/>
              <p:cNvSpPr/>
              <p:nvPr/>
            </p:nvSpPr>
            <p:spPr>
              <a:xfrm>
                <a:off x="7792989" y="1673629"/>
                <a:ext cx="84383" cy="960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7" name="Shape 707"/>
              <p:cNvSpPr/>
              <p:nvPr/>
            </p:nvSpPr>
            <p:spPr>
              <a:xfrm>
                <a:off x="7792989" y="1811390"/>
                <a:ext cx="84383" cy="9313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7792989" y="1946220"/>
                <a:ext cx="84383" cy="960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9" name="Shape 709"/>
              <p:cNvSpPr/>
              <p:nvPr/>
            </p:nvSpPr>
            <p:spPr>
              <a:xfrm>
                <a:off x="7792989" y="2083979"/>
                <a:ext cx="84383" cy="901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0" name="Shape 710"/>
              <p:cNvSpPr/>
              <p:nvPr/>
            </p:nvSpPr>
            <p:spPr>
              <a:xfrm>
                <a:off x="7792989" y="2218808"/>
                <a:ext cx="84383" cy="1019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7792989" y="2350705"/>
                <a:ext cx="84383" cy="1019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7640473" y="1128455"/>
                <a:ext cx="78537" cy="989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7640473" y="1266216"/>
                <a:ext cx="78537" cy="99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7640473" y="1398111"/>
                <a:ext cx="78537" cy="990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7640473" y="1538802"/>
                <a:ext cx="78537" cy="931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7640473" y="1673629"/>
                <a:ext cx="78537" cy="960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7640473" y="1811390"/>
                <a:ext cx="78537" cy="9313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7640473" y="1946220"/>
                <a:ext cx="78537" cy="960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7640473" y="2083979"/>
                <a:ext cx="78537" cy="901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7640473" y="2218808"/>
                <a:ext cx="78537" cy="1019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7640473" y="2350705"/>
                <a:ext cx="78537" cy="1019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724" name="Shape 724"/>
          <p:cNvSpPr/>
          <p:nvPr/>
        </p:nvSpPr>
        <p:spPr>
          <a:xfrm>
            <a:off x="3145811" y="3003679"/>
            <a:ext cx="8452316" cy="807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Recall from the previous slides, when we see the header of each newly generated frame, there </a:t>
            </a: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are many missingness inside. And some columns have very long prefix and surfix. We need to get rid of them before moving forward.</a:t>
            </a:r>
          </a:p>
        </p:txBody>
      </p:sp>
      <p:grpSp>
        <p:nvGrpSpPr>
          <p:cNvPr id="728" name="Group 728"/>
          <p:cNvGrpSpPr/>
          <p:nvPr/>
        </p:nvGrpSpPr>
        <p:grpSpPr>
          <a:xfrm>
            <a:off x="2577381" y="1475923"/>
            <a:ext cx="7850043" cy="1109137"/>
            <a:chOff x="0" y="0"/>
            <a:chExt cx="7850042" cy="1109136"/>
          </a:xfrm>
        </p:grpSpPr>
        <p:sp>
          <p:nvSpPr>
            <p:cNvPr id="725" name="Shape 725"/>
            <p:cNvSpPr/>
            <p:nvPr/>
          </p:nvSpPr>
          <p:spPr>
            <a:xfrm>
              <a:off x="-1" y="0"/>
              <a:ext cx="7850043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Modification and Imputation</a:t>
              </a:r>
            </a:p>
          </p:txBody>
        </p:sp>
        <p:sp>
          <p:nvSpPr>
            <p:cNvPr id="726" name="Shape 726"/>
            <p:cNvSpPr/>
            <p:nvPr/>
          </p:nvSpPr>
          <p:spPr>
            <a:xfrm>
              <a:off x="3521750" y="1060356"/>
              <a:ext cx="828504" cy="487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27" name="Shape 727"/>
            <p:cNvSpPr/>
            <p:nvPr/>
          </p:nvSpPr>
          <p:spPr>
            <a:xfrm>
              <a:off x="827141" y="614463"/>
              <a:ext cx="6217721" cy="35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To get a clean data frame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4" grpId="2"/>
      <p:bldP build="whole" bldLvl="1" animBg="1" rev="0" advAuto="0" spid="72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/>
        </p:nvSpPr>
        <p:spPr>
          <a:xfrm>
            <a:off x="2940632" y="7173972"/>
            <a:ext cx="3278214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The layout of the HTML is not so well defined</a:t>
            </a:r>
          </a:p>
        </p:txBody>
      </p:sp>
      <p:sp>
        <p:nvSpPr>
          <p:cNvPr id="731" name="Shape 731"/>
          <p:cNvSpPr/>
          <p:nvPr/>
        </p:nvSpPr>
        <p:spPr>
          <a:xfrm>
            <a:off x="4255429" y="7595455"/>
            <a:ext cx="450924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Some area information is incorporated into the street attribute</a:t>
            </a:r>
          </a:p>
        </p:txBody>
      </p:sp>
      <p:sp>
        <p:nvSpPr>
          <p:cNvPr id="732" name="Shape 732"/>
          <p:cNvSpPr/>
          <p:nvPr/>
        </p:nvSpPr>
        <p:spPr>
          <a:xfrm>
            <a:off x="5793097" y="8016939"/>
            <a:ext cx="316026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We have to retrieve that out from the street </a:t>
            </a:r>
          </a:p>
        </p:txBody>
      </p:sp>
      <p:grpSp>
        <p:nvGrpSpPr>
          <p:cNvPr id="735" name="Group 735"/>
          <p:cNvGrpSpPr/>
          <p:nvPr/>
        </p:nvGrpSpPr>
        <p:grpSpPr>
          <a:xfrm>
            <a:off x="4442482" y="2204754"/>
            <a:ext cx="4111369" cy="3403758"/>
            <a:chOff x="0" y="0"/>
            <a:chExt cx="4111368" cy="3403756"/>
          </a:xfrm>
        </p:grpSpPr>
        <p:sp>
          <p:nvSpPr>
            <p:cNvPr id="733" name="Shape 733"/>
            <p:cNvSpPr/>
            <p:nvPr/>
          </p:nvSpPr>
          <p:spPr>
            <a:xfrm>
              <a:off x="-1" y="-1"/>
              <a:ext cx="4111369" cy="3403758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34" name="Shape 734"/>
            <p:cNvSpPr/>
            <p:nvPr/>
          </p:nvSpPr>
          <p:spPr>
            <a:xfrm>
              <a:off x="-1" y="0"/>
              <a:ext cx="4111369" cy="121607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736" name="Shape 736"/>
          <p:cNvSpPr/>
          <p:nvPr/>
        </p:nvSpPr>
        <p:spPr>
          <a:xfrm>
            <a:off x="5190502" y="3659580"/>
            <a:ext cx="2639098" cy="37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>
            <a:lvl1pPr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COMPANY NAME</a:t>
            </a:r>
          </a:p>
        </p:txBody>
      </p:sp>
      <p:sp>
        <p:nvSpPr>
          <p:cNvPr id="737" name="Shape 737"/>
          <p:cNvSpPr/>
          <p:nvPr/>
        </p:nvSpPr>
        <p:spPr>
          <a:xfrm>
            <a:off x="5190502" y="4072987"/>
            <a:ext cx="2639098" cy="74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/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1234 Long Beach</a:t>
            </a:r>
          </a:p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Los Angeles California</a:t>
            </a:r>
          </a:p>
        </p:txBody>
      </p:sp>
      <p:sp>
        <p:nvSpPr>
          <p:cNvPr id="738" name="Shape 738"/>
          <p:cNvSpPr/>
          <p:nvPr/>
        </p:nvSpPr>
        <p:spPr>
          <a:xfrm>
            <a:off x="6163331" y="2452160"/>
            <a:ext cx="688379" cy="100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480" y="0"/>
                  <a:pt x="0" y="1477"/>
                  <a:pt x="0" y="6831"/>
                </a:cubicBezTo>
                <a:cubicBezTo>
                  <a:pt x="0" y="9415"/>
                  <a:pt x="8640" y="18831"/>
                  <a:pt x="10800" y="21600"/>
                </a:cubicBezTo>
                <a:cubicBezTo>
                  <a:pt x="12960" y="18831"/>
                  <a:pt x="21600" y="9415"/>
                  <a:pt x="21600" y="6831"/>
                </a:cubicBezTo>
                <a:cubicBezTo>
                  <a:pt x="21600" y="1477"/>
                  <a:pt x="15120" y="0"/>
                  <a:pt x="10800" y="0"/>
                </a:cubicBezTo>
                <a:close/>
                <a:moveTo>
                  <a:pt x="10800" y="9046"/>
                </a:moveTo>
                <a:cubicBezTo>
                  <a:pt x="8910" y="9046"/>
                  <a:pt x="7290" y="8123"/>
                  <a:pt x="7290" y="6831"/>
                </a:cubicBezTo>
                <a:cubicBezTo>
                  <a:pt x="7290" y="5538"/>
                  <a:pt x="8910" y="4431"/>
                  <a:pt x="10800" y="4431"/>
                </a:cubicBezTo>
                <a:cubicBezTo>
                  <a:pt x="12690" y="4431"/>
                  <a:pt x="14310" y="5538"/>
                  <a:pt x="14310" y="6831"/>
                </a:cubicBezTo>
                <a:cubicBezTo>
                  <a:pt x="14310" y="8123"/>
                  <a:pt x="12690" y="9046"/>
                  <a:pt x="10800" y="9046"/>
                </a:cubicBezTo>
                <a:close/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</p:txBody>
      </p:sp>
      <p:grpSp>
        <p:nvGrpSpPr>
          <p:cNvPr id="742" name="Group 742"/>
          <p:cNvGrpSpPr/>
          <p:nvPr/>
        </p:nvGrpSpPr>
        <p:grpSpPr>
          <a:xfrm>
            <a:off x="3404524" y="5715482"/>
            <a:ext cx="6217721" cy="1109138"/>
            <a:chOff x="0" y="0"/>
            <a:chExt cx="6217720" cy="1109136"/>
          </a:xfrm>
        </p:grpSpPr>
        <p:sp>
          <p:nvSpPr>
            <p:cNvPr id="739" name="Shape 739"/>
            <p:cNvSpPr/>
            <p:nvPr/>
          </p:nvSpPr>
          <p:spPr>
            <a:xfrm>
              <a:off x="535375" y="0"/>
              <a:ext cx="5125013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area</a:t>
              </a:r>
            </a:p>
          </p:txBody>
        </p:sp>
        <p:sp>
          <p:nvSpPr>
            <p:cNvPr id="740" name="Shape 740"/>
            <p:cNvSpPr/>
            <p:nvPr/>
          </p:nvSpPr>
          <p:spPr>
            <a:xfrm>
              <a:off x="2694608" y="1060356"/>
              <a:ext cx="828505" cy="487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41" name="Shape 741"/>
            <p:cNvSpPr/>
            <p:nvPr/>
          </p:nvSpPr>
          <p:spPr>
            <a:xfrm>
              <a:off x="-1" y="614463"/>
              <a:ext cx="6217721" cy="35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actually not real imputation</a:t>
              </a:r>
            </a:p>
          </p:txBody>
        </p:sp>
      </p:grpSp>
      <p:graphicFrame>
        <p:nvGraphicFramePr>
          <p:cNvPr id="743" name="Table 743"/>
          <p:cNvGraphicFramePr/>
          <p:nvPr/>
        </p:nvGraphicFramePr>
        <p:xfrm>
          <a:off x="1003300" y="627466"/>
          <a:ext cx="11625505" cy="486119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53188"/>
                <a:gridCol w="1453188"/>
                <a:gridCol w="1453188"/>
                <a:gridCol w="1453188"/>
                <a:gridCol w="1453188"/>
                <a:gridCol w="1453188"/>
                <a:gridCol w="1453188"/>
                <a:gridCol w="1453188"/>
              </a:tblGrid>
              <a:tr h="54013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Pool*Restaurant*Beachfront*Room Service*Fitnes...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146−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957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1,215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272 Moo 3 Phra-Ae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116−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554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1,779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99 Moo 5, Ba Kan Tiang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aonang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High Speed Internet ( WiFi )*Pool*Room Se...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56−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184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1,042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550 Soi Aonang 11/1,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Pool*Beachfront*Restaurant*Room Service*Free H...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157−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446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1,426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123 Moo 3, Tumbol Nongtalay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310−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1,039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1,452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214 Moo 2, Tambon Ao-Nang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Ba KanTieng Bay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Pool*Restaurant*Bar/Lounge*Free High Speed Int...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76−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283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595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272 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Pool*Fitness Center with Gym / Workout Room*Ro...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366−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1,089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619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111 Moo 3 Nongthalay,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Restaurant*Beachfront*Bar/Lounge*Free High Spe...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+mn-lt"/>
                          <a:ea typeface="+mn-ea"/>
                          <a:cs typeface="+mn-cs"/>
                          <a:sym typeface="Helvetica"/>
                        </a:defRPr>
                      </a:pPr>
                      <a:r>
                        <a:t>45−</a:t>
                      </a:r>
                      <a:endParaRPr>
                        <a:latin typeface="+mj-lt"/>
                        <a:ea typeface="+mj-ea"/>
                        <a:cs typeface="+mj-cs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+mj-lt"/>
                          <a:ea typeface="+mj-ea"/>
                          <a:cs typeface="+mj-cs"/>
                          <a:sym typeface="Helvetica Neue"/>
                        </a:defRPr>
                      </a:pPr>
                      <a:r>
                        <a:t>117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558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299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1" grpId="2"/>
      <p:bldP build="whole" bldLvl="1" animBg="1" rev="0" advAuto="0" spid="738" grpId="7"/>
      <p:bldP build="whole" bldLvl="1" animBg="1" rev="0" advAuto="0" spid="732" grpId="3"/>
      <p:bldP build="whole" bldLvl="1" animBg="1" rev="0" advAuto="0" spid="742" grpId="8"/>
      <p:bldP build="whole" bldLvl="1" animBg="1" rev="0" advAuto="0" spid="736" grpId="5"/>
      <p:bldP build="whole" bldLvl="1" animBg="1" rev="0" advAuto="0" spid="735" grpId="4"/>
      <p:bldP build="whole" bldLvl="1" animBg="1" rev="0" advAuto="0" spid="730" grpId="1"/>
      <p:bldP build="whole" bldLvl="1" animBg="1" rev="0" advAuto="0" spid="737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/>
        </p:nvSpPr>
        <p:spPr>
          <a:xfrm>
            <a:off x="-1" y="3149775"/>
            <a:ext cx="13004802" cy="2854051"/>
          </a:xfrm>
          <a:prstGeom prst="rect">
            <a:avLst/>
          </a:prstGeom>
          <a:solidFill>
            <a:srgbClr val="202832">
              <a:alpha val="7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46" name="Shape 746"/>
          <p:cNvSpPr/>
          <p:nvPr/>
        </p:nvSpPr>
        <p:spPr>
          <a:xfrm>
            <a:off x="3198671" y="6245354"/>
            <a:ext cx="937293" cy="28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8">
              <a:defRPr b="1" sz="1400">
                <a:solidFill>
                  <a:srgbClr val="1EA18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Split price</a:t>
            </a:r>
          </a:p>
        </p:txBody>
      </p:sp>
      <p:sp>
        <p:nvSpPr>
          <p:cNvPr id="747" name="Shape 747"/>
          <p:cNvSpPr/>
          <p:nvPr/>
        </p:nvSpPr>
        <p:spPr>
          <a:xfrm>
            <a:off x="5264084" y="6527924"/>
            <a:ext cx="2170604" cy="4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/>
          <a:p>
            <a:pPr defTabSz="1300218">
              <a:lnSpc>
                <a:spcPct val="12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Cut the reviews column to only </a:t>
            </a:r>
          </a:p>
          <a:p>
            <a:pPr defTabSz="1300218">
              <a:lnSpc>
                <a:spcPct val="12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maintain the review numbers</a:t>
            </a:r>
          </a:p>
        </p:txBody>
      </p:sp>
      <p:sp>
        <p:nvSpPr>
          <p:cNvPr id="748" name="Shape 748"/>
          <p:cNvSpPr/>
          <p:nvPr/>
        </p:nvSpPr>
        <p:spPr>
          <a:xfrm>
            <a:off x="5704771" y="6245354"/>
            <a:ext cx="1362345" cy="28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8">
              <a:defRPr b="1" sz="1400">
                <a:solidFill>
                  <a:srgbClr val="9BBB5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cut the reviews</a:t>
            </a:r>
          </a:p>
        </p:txBody>
      </p:sp>
      <p:sp>
        <p:nvSpPr>
          <p:cNvPr id="749" name="Shape 749"/>
          <p:cNvSpPr/>
          <p:nvPr/>
        </p:nvSpPr>
        <p:spPr>
          <a:xfrm>
            <a:off x="8524688" y="6245354"/>
            <a:ext cx="1578865" cy="280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8">
              <a:defRPr b="1" sz="1400">
                <a:solidFill>
                  <a:srgbClr val="F29B2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Split the highlight</a:t>
            </a:r>
          </a:p>
        </p:txBody>
      </p:sp>
      <p:sp>
        <p:nvSpPr>
          <p:cNvPr id="750" name="Shape 750"/>
          <p:cNvSpPr/>
          <p:nvPr/>
        </p:nvSpPr>
        <p:spPr>
          <a:xfrm>
            <a:off x="8216369" y="6527924"/>
            <a:ext cx="2170604" cy="4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defTabSz="1300218">
              <a:lnSpc>
                <a:spcPct val="12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Split the highlight column into multiple columns</a:t>
            </a:r>
          </a:p>
        </p:txBody>
      </p:sp>
      <p:sp>
        <p:nvSpPr>
          <p:cNvPr id="751" name="Shape 751"/>
          <p:cNvSpPr/>
          <p:nvPr/>
        </p:nvSpPr>
        <p:spPr>
          <a:xfrm>
            <a:off x="2617828" y="6527924"/>
            <a:ext cx="2170603" cy="456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defTabSz="1300218">
              <a:lnSpc>
                <a:spcPct val="120000"/>
              </a:lnSpc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Split prices into two columns,the high and the low</a:t>
            </a:r>
          </a:p>
        </p:txBody>
      </p:sp>
      <p:graphicFrame>
        <p:nvGraphicFramePr>
          <p:cNvPr id="752" name="Table 752"/>
          <p:cNvGraphicFramePr/>
          <p:nvPr/>
        </p:nvGraphicFramePr>
        <p:xfrm>
          <a:off x="101600" y="1257300"/>
          <a:ext cx="12801600" cy="450279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75046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room 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fitness center with gym / workout 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bar/lounge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internet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beachfront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high speed internet ( wifi 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internet*restaurant*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property_816989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2 174 Phra Ae, 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beachfront*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property_1312383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39 Moo 3, Tambol 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pool*beachfront*free parking*restaurant*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property_1179866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Phet Kasen, 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 parking*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property_2018839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253 3 M.2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property_1232097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0" advTm="3000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0" grpId="6"/>
      <p:bldP build="whole" bldLvl="1" animBg="1" rev="0" advAuto="0" spid="745" grpId="1"/>
      <p:bldP build="whole" bldLvl="1" animBg="1" rev="0" advAuto="0" spid="748" grpId="4"/>
      <p:bldP build="whole" bldLvl="1" animBg="1" rev="0" advAuto="0" spid="751" grpId="7"/>
      <p:bldP build="whole" bldLvl="1" animBg="1" rev="0" advAuto="0" spid="747" grpId="3"/>
      <p:bldP build="whole" bldLvl="1" animBg="1" rev="0" advAuto="0" spid="749" grpId="5"/>
      <p:bldP build="whole" bldLvl="1" animBg="1" rev="0" advAuto="0" spid="746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/>
        </p:nvSpPr>
        <p:spPr>
          <a:xfrm>
            <a:off x="7510839" y="4227920"/>
            <a:ext cx="484436" cy="484627"/>
          </a:xfrm>
          <a:prstGeom prst="rect">
            <a:avLst/>
          </a:pr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59" name="Group 759"/>
          <p:cNvGrpSpPr/>
          <p:nvPr/>
        </p:nvGrpSpPr>
        <p:grpSpPr>
          <a:xfrm>
            <a:off x="8134640" y="4070386"/>
            <a:ext cx="3336897" cy="706771"/>
            <a:chOff x="0" y="0"/>
            <a:chExt cx="3336895" cy="706770"/>
          </a:xfrm>
        </p:grpSpPr>
        <p:sp>
          <p:nvSpPr>
            <p:cNvPr id="757" name="Shape 757"/>
            <p:cNvSpPr/>
            <p:nvPr/>
          </p:nvSpPr>
          <p:spPr>
            <a:xfrm>
              <a:off x="-1" y="291228"/>
              <a:ext cx="3336897" cy="415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There are some missingness for post code. We use KNN with K=1 to impute the value with its nearest neighbor</a:t>
              </a:r>
            </a:p>
          </p:txBody>
        </p:sp>
        <p:sp>
          <p:nvSpPr>
            <p:cNvPr id="758" name="Shape 758"/>
            <p:cNvSpPr/>
            <p:nvPr/>
          </p:nvSpPr>
          <p:spPr>
            <a:xfrm>
              <a:off x="-1" y="-1"/>
              <a:ext cx="3336897" cy="242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post code</a:t>
              </a:r>
            </a:p>
          </p:txBody>
        </p:sp>
      </p:grpSp>
      <p:sp>
        <p:nvSpPr>
          <p:cNvPr id="760" name="Shape 760"/>
          <p:cNvSpPr/>
          <p:nvPr/>
        </p:nvSpPr>
        <p:spPr>
          <a:xfrm>
            <a:off x="7510839" y="5133976"/>
            <a:ext cx="484436" cy="484626"/>
          </a:xfrm>
          <a:prstGeom prst="rect">
            <a:avLst/>
          </a:prstGeom>
          <a:solidFill>
            <a:srgbClr val="F29B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763" name="Group 763"/>
          <p:cNvGrpSpPr/>
          <p:nvPr/>
        </p:nvGrpSpPr>
        <p:grpSpPr>
          <a:xfrm>
            <a:off x="8134640" y="4976440"/>
            <a:ext cx="3336897" cy="706772"/>
            <a:chOff x="0" y="0"/>
            <a:chExt cx="3336895" cy="706770"/>
          </a:xfrm>
        </p:grpSpPr>
        <p:sp>
          <p:nvSpPr>
            <p:cNvPr id="761" name="Shape 761"/>
            <p:cNvSpPr/>
            <p:nvPr/>
          </p:nvSpPr>
          <p:spPr>
            <a:xfrm>
              <a:off x="-1" y="291228"/>
              <a:ext cx="3336897" cy="4155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sz="1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We still use KNN. But this time we try multiple K values and select the best one. In this test we use K=3</a:t>
              </a:r>
            </a:p>
          </p:txBody>
        </p:sp>
        <p:sp>
          <p:nvSpPr>
            <p:cNvPr id="762" name="Shape 762"/>
            <p:cNvSpPr/>
            <p:nvPr/>
          </p:nvSpPr>
          <p:spPr>
            <a:xfrm>
              <a:off x="-1" y="-1"/>
              <a:ext cx="3336897" cy="242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8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high/low prices</a:t>
              </a:r>
            </a:p>
          </p:txBody>
        </p:sp>
      </p:grpSp>
      <p:sp>
        <p:nvSpPr>
          <p:cNvPr id="764" name="Shape 764"/>
          <p:cNvSpPr/>
          <p:nvPr/>
        </p:nvSpPr>
        <p:spPr>
          <a:xfrm>
            <a:off x="7599825" y="4347114"/>
            <a:ext cx="283008" cy="218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5" name="Shape 765"/>
          <p:cNvSpPr/>
          <p:nvPr/>
        </p:nvSpPr>
        <p:spPr>
          <a:xfrm>
            <a:off x="7599825" y="5271322"/>
            <a:ext cx="283008" cy="218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766" name="Shape 766"/>
          <p:cNvSpPr/>
          <p:nvPr/>
        </p:nvSpPr>
        <p:spPr>
          <a:xfrm>
            <a:off x="7130254" y="1145722"/>
            <a:ext cx="5362309" cy="2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Imputation of post code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and prices</a:t>
            </a:r>
          </a:p>
        </p:txBody>
      </p:sp>
      <p:graphicFrame>
        <p:nvGraphicFramePr>
          <p:cNvPr id="767" name="Table 767"/>
          <p:cNvGraphicFramePr/>
          <p:nvPr/>
        </p:nvGraphicFramePr>
        <p:xfrm>
          <a:off x="215899" y="1461336"/>
          <a:ext cx="6775447" cy="665162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29241"/>
                <a:gridCol w="1129241"/>
                <a:gridCol w="1129241"/>
                <a:gridCol w="1129241"/>
                <a:gridCol w="1129241"/>
                <a:gridCol w="1129241"/>
              </a:tblGrid>
              <a:tr h="739069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957.000000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1779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554.000000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ao 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184.000000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446.000000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157.000000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1039.000000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310.000000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283.000000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1089.000000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366.000000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45.000000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3" grpId="4"/>
      <p:bldP build="whole" bldLvl="1" animBg="1" rev="0" advAuto="0" spid="766" grpId="7"/>
      <p:bldP build="whole" bldLvl="1" animBg="1" rev="0" advAuto="0" spid="765" grpId="6"/>
      <p:bldP build="whole" bldLvl="1" animBg="1" rev="0" advAuto="0" spid="760" grpId="3"/>
      <p:bldP build="whole" bldLvl="1" animBg="1" rev="0" advAuto="0" spid="759" grpId="2"/>
      <p:bldP build="whole" bldLvl="1" animBg="1" rev="0" advAuto="0" spid="756" grpId="1"/>
      <p:bldP build="whole" bldLvl="1" animBg="1" rev="0" advAuto="0" spid="764" grpId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044514" y="5922788"/>
            <a:ext cx="10920852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2" spcCol="546042">
            <a:spAutoFit/>
          </a:bodyPr>
          <a:lstStyle/>
          <a:p>
            <a:pPr algn="just" defTabSz="1300218">
              <a:defRPr b="1"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There are many important informations for restaurants, hotels, flights, public transportations and other details for your travel.</a:t>
            </a:r>
          </a:p>
          <a:p>
            <a:pPr algn="just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l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It contains a long list of hotels for each specific destination.                                                                   </a:t>
            </a:r>
          </a:p>
          <a:p>
            <a:pPr algn="just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Inside each node of the list, there are more details for each specific hotel, with many helpful informations like price, location, type, amenities.</a:t>
            </a:r>
          </a:p>
          <a:p>
            <a:pPr algn="just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just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Perhaps the most useful and distinguished features are the rankings and reviews to help a person choose his/her own hotel. </a:t>
            </a:r>
          </a:p>
          <a:p>
            <a:pPr algn="just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algn="just" defTabSz="1300218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Curabitur Lorem ipsum dolor sit amet, consectetur adipiscing elit. Ut efficitur ipsum vitae tortor accumsan, a pulvinar lorem lacinia. Donec eu arcu justo. Fusce eget consequat risus. Lorem ipsum dolor sit amet, consectetur adipiscing e</a:t>
            </a:r>
          </a:p>
        </p:txBody>
      </p:sp>
      <p:grpSp>
        <p:nvGrpSpPr>
          <p:cNvPr id="179" name="Group 179"/>
          <p:cNvGrpSpPr/>
          <p:nvPr/>
        </p:nvGrpSpPr>
        <p:grpSpPr>
          <a:xfrm>
            <a:off x="3206479" y="503780"/>
            <a:ext cx="6591843" cy="2279699"/>
            <a:chOff x="0" y="0"/>
            <a:chExt cx="6591841" cy="2279697"/>
          </a:xfrm>
        </p:grpSpPr>
        <p:sp>
          <p:nvSpPr>
            <p:cNvPr id="177" name="Shape 177"/>
            <p:cNvSpPr/>
            <p:nvPr/>
          </p:nvSpPr>
          <p:spPr>
            <a:xfrm>
              <a:off x="0" y="0"/>
              <a:ext cx="6591842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About TripAdvisor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87868" y="1858903"/>
              <a:ext cx="6216103" cy="420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6" tIns="57996" rIns="57996" bIns="57996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A quick look at the website </a:t>
              </a:r>
            </a:p>
          </p:txBody>
        </p:sp>
      </p:grpSp>
      <p:sp>
        <p:nvSpPr>
          <p:cNvPr id="180" name="Shape 180"/>
          <p:cNvSpPr/>
          <p:nvPr/>
        </p:nvSpPr>
        <p:spPr>
          <a:xfrm flipH="1" rot="5400000">
            <a:off x="2877115" y="311868"/>
            <a:ext cx="1970417" cy="7896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1207"/>
                  <a:pt x="21600" y="269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695"/>
                </a:lnTo>
                <a:cubicBezTo>
                  <a:pt x="0" y="1207"/>
                  <a:pt x="4835" y="0"/>
                  <a:pt x="10800" y="0"/>
                </a:cubicBezTo>
                <a:close/>
              </a:path>
            </a:pathLst>
          </a:custGeom>
          <a:solidFill>
            <a:srgbClr val="445469">
              <a:alpha val="4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184" name="Group 184"/>
          <p:cNvGrpSpPr/>
          <p:nvPr/>
        </p:nvGrpSpPr>
        <p:grpSpPr>
          <a:xfrm>
            <a:off x="910242" y="3430919"/>
            <a:ext cx="7120661" cy="1793452"/>
            <a:chOff x="-10" y="-1"/>
            <a:chExt cx="7120659" cy="1793451"/>
          </a:xfrm>
        </p:grpSpPr>
        <p:sp>
          <p:nvSpPr>
            <p:cNvPr id="181" name="Shape 181"/>
            <p:cNvSpPr/>
            <p:nvPr/>
          </p:nvSpPr>
          <p:spPr>
            <a:xfrm>
              <a:off x="438753" y="4293"/>
              <a:ext cx="6681897" cy="178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58" tIns="48758" rIns="48758" bIns="48758" numCol="1" anchor="ctr">
              <a:spAutoFit/>
            </a:bodyPr>
            <a:lstStyle>
              <a:lvl1pPr algn="l" defTabSz="1300218">
                <a:lnSpc>
                  <a:spcPct val="90000"/>
                </a:lnSpc>
                <a:defRPr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TripAdvisor, Inc. is an American travel website company providing reviews of travel-related content. It also includes interactive travel forums.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5275150" y="1266465"/>
              <a:ext cx="408374" cy="35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5" h="21600" fill="norm" stroke="1" extrusionOk="0">
                  <a:moveTo>
                    <a:pt x="3413" y="0"/>
                  </a:moveTo>
                  <a:cubicBezTo>
                    <a:pt x="1268" y="0"/>
                    <a:pt x="0" y="2305"/>
                    <a:pt x="0" y="4610"/>
                  </a:cubicBezTo>
                  <a:cubicBezTo>
                    <a:pt x="0" y="7573"/>
                    <a:pt x="1268" y="9878"/>
                    <a:pt x="3413" y="9878"/>
                  </a:cubicBezTo>
                  <a:cubicBezTo>
                    <a:pt x="6924" y="9878"/>
                    <a:pt x="4778" y="19163"/>
                    <a:pt x="0" y="1916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91" y="21600"/>
                    <a:pt x="11653" y="0"/>
                    <a:pt x="3413" y="0"/>
                  </a:cubicBezTo>
                  <a:close/>
                  <a:moveTo>
                    <a:pt x="13409" y="0"/>
                  </a:moveTo>
                  <a:cubicBezTo>
                    <a:pt x="11653" y="0"/>
                    <a:pt x="9947" y="2305"/>
                    <a:pt x="9947" y="4610"/>
                  </a:cubicBezTo>
                  <a:cubicBezTo>
                    <a:pt x="9947" y="7573"/>
                    <a:pt x="11653" y="9878"/>
                    <a:pt x="13409" y="9878"/>
                  </a:cubicBezTo>
                  <a:cubicBezTo>
                    <a:pt x="17260" y="9878"/>
                    <a:pt x="14676" y="19163"/>
                    <a:pt x="9947" y="19163"/>
                  </a:cubicBezTo>
                  <a:cubicBezTo>
                    <a:pt x="9947" y="21600"/>
                    <a:pt x="9947" y="21600"/>
                    <a:pt x="9947" y="21600"/>
                  </a:cubicBezTo>
                  <a:cubicBezTo>
                    <a:pt x="18577" y="21600"/>
                    <a:pt x="21600" y="0"/>
                    <a:pt x="134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 rot="11131217">
              <a:off x="16324" y="18807"/>
              <a:ext cx="408374" cy="359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5" h="21600" fill="norm" stroke="1" extrusionOk="0">
                  <a:moveTo>
                    <a:pt x="3413" y="0"/>
                  </a:moveTo>
                  <a:cubicBezTo>
                    <a:pt x="1268" y="0"/>
                    <a:pt x="0" y="2305"/>
                    <a:pt x="0" y="4610"/>
                  </a:cubicBezTo>
                  <a:cubicBezTo>
                    <a:pt x="0" y="7573"/>
                    <a:pt x="1268" y="9878"/>
                    <a:pt x="3413" y="9878"/>
                  </a:cubicBezTo>
                  <a:cubicBezTo>
                    <a:pt x="6924" y="9878"/>
                    <a:pt x="4778" y="19163"/>
                    <a:pt x="0" y="1916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91" y="21600"/>
                    <a:pt x="11653" y="0"/>
                    <a:pt x="3413" y="0"/>
                  </a:cubicBezTo>
                  <a:close/>
                  <a:moveTo>
                    <a:pt x="13409" y="0"/>
                  </a:moveTo>
                  <a:cubicBezTo>
                    <a:pt x="11653" y="0"/>
                    <a:pt x="9947" y="2305"/>
                    <a:pt x="9947" y="4610"/>
                  </a:cubicBezTo>
                  <a:cubicBezTo>
                    <a:pt x="9947" y="7573"/>
                    <a:pt x="11653" y="9878"/>
                    <a:pt x="13409" y="9878"/>
                  </a:cubicBezTo>
                  <a:cubicBezTo>
                    <a:pt x="17260" y="9878"/>
                    <a:pt x="14676" y="19163"/>
                    <a:pt x="9947" y="19163"/>
                  </a:cubicBezTo>
                  <a:cubicBezTo>
                    <a:pt x="9947" y="21600"/>
                    <a:pt x="9947" y="21600"/>
                    <a:pt x="9947" y="21600"/>
                  </a:cubicBezTo>
                  <a:cubicBezTo>
                    <a:pt x="18577" y="21600"/>
                    <a:pt x="21600" y="0"/>
                    <a:pt x="134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Class="entr" nodeType="with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2"/>
      <p:bldP build="whole" bldLvl="1" animBg="1" rev="0" advAuto="0" spid="184" grpId="3"/>
      <p:bldP build="whole" bldLvl="1" animBg="1" rev="0" advAuto="0" spid="179" grpId="1"/>
      <p:bldP build="p" bldLvl="5" animBg="1" rev="0" advAuto="0" spid="176" grpId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/>
        </p:nvSpPr>
        <p:spPr>
          <a:xfrm>
            <a:off x="2940632" y="7173972"/>
            <a:ext cx="627085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remodify the language, purpose and season columns to cut off the unnecessary prefix</a:t>
            </a:r>
          </a:p>
        </p:txBody>
      </p:sp>
      <p:sp>
        <p:nvSpPr>
          <p:cNvPr id="770" name="Shape 770"/>
          <p:cNvSpPr/>
          <p:nvPr/>
        </p:nvSpPr>
        <p:spPr>
          <a:xfrm>
            <a:off x="3821434" y="7595455"/>
            <a:ext cx="40517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Add another column to calculate the sum of the ratings.</a:t>
            </a:r>
          </a:p>
        </p:txBody>
      </p:sp>
      <p:grpSp>
        <p:nvGrpSpPr>
          <p:cNvPr id="773" name="Group 773"/>
          <p:cNvGrpSpPr/>
          <p:nvPr/>
        </p:nvGrpSpPr>
        <p:grpSpPr>
          <a:xfrm>
            <a:off x="4442482" y="2204754"/>
            <a:ext cx="4111369" cy="3403758"/>
            <a:chOff x="0" y="0"/>
            <a:chExt cx="4111368" cy="3403756"/>
          </a:xfrm>
        </p:grpSpPr>
        <p:sp>
          <p:nvSpPr>
            <p:cNvPr id="771" name="Shape 771"/>
            <p:cNvSpPr/>
            <p:nvPr/>
          </p:nvSpPr>
          <p:spPr>
            <a:xfrm>
              <a:off x="-1" y="-1"/>
              <a:ext cx="4111369" cy="3403758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772" name="Shape 772"/>
            <p:cNvSpPr/>
            <p:nvPr/>
          </p:nvSpPr>
          <p:spPr>
            <a:xfrm>
              <a:off x="-1" y="0"/>
              <a:ext cx="4111369" cy="121607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975423"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774" name="Shape 774"/>
          <p:cNvSpPr/>
          <p:nvPr/>
        </p:nvSpPr>
        <p:spPr>
          <a:xfrm>
            <a:off x="5190502" y="3659580"/>
            <a:ext cx="2639098" cy="37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>
            <a:lvl1pPr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COMPANY NAME</a:t>
            </a:r>
          </a:p>
        </p:txBody>
      </p:sp>
      <p:sp>
        <p:nvSpPr>
          <p:cNvPr id="775" name="Shape 775"/>
          <p:cNvSpPr/>
          <p:nvPr/>
        </p:nvSpPr>
        <p:spPr>
          <a:xfrm>
            <a:off x="5190502" y="4072987"/>
            <a:ext cx="2639098" cy="740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/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1234 Long Beach</a:t>
            </a:r>
          </a:p>
          <a:p>
            <a:pPr defTabSz="1300218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Los Angeles California</a:t>
            </a:r>
          </a:p>
        </p:txBody>
      </p:sp>
      <p:sp>
        <p:nvSpPr>
          <p:cNvPr id="776" name="Shape 776"/>
          <p:cNvSpPr/>
          <p:nvPr/>
        </p:nvSpPr>
        <p:spPr>
          <a:xfrm>
            <a:off x="6163331" y="2452160"/>
            <a:ext cx="688379" cy="100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480" y="0"/>
                  <a:pt x="0" y="1477"/>
                  <a:pt x="0" y="6831"/>
                </a:cubicBezTo>
                <a:cubicBezTo>
                  <a:pt x="0" y="9415"/>
                  <a:pt x="8640" y="18831"/>
                  <a:pt x="10800" y="21600"/>
                </a:cubicBezTo>
                <a:cubicBezTo>
                  <a:pt x="12960" y="18831"/>
                  <a:pt x="21600" y="9415"/>
                  <a:pt x="21600" y="6831"/>
                </a:cubicBezTo>
                <a:cubicBezTo>
                  <a:pt x="21600" y="1477"/>
                  <a:pt x="15120" y="0"/>
                  <a:pt x="10800" y="0"/>
                </a:cubicBezTo>
                <a:close/>
                <a:moveTo>
                  <a:pt x="10800" y="9046"/>
                </a:moveTo>
                <a:cubicBezTo>
                  <a:pt x="8910" y="9046"/>
                  <a:pt x="7290" y="8123"/>
                  <a:pt x="7290" y="6831"/>
                </a:cubicBezTo>
                <a:cubicBezTo>
                  <a:pt x="7290" y="5538"/>
                  <a:pt x="8910" y="4431"/>
                  <a:pt x="10800" y="4431"/>
                </a:cubicBezTo>
                <a:cubicBezTo>
                  <a:pt x="12690" y="4431"/>
                  <a:pt x="14310" y="5538"/>
                  <a:pt x="14310" y="6831"/>
                </a:cubicBezTo>
                <a:cubicBezTo>
                  <a:pt x="14310" y="8123"/>
                  <a:pt x="12690" y="9046"/>
                  <a:pt x="10800" y="9046"/>
                </a:cubicBezTo>
                <a:close/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/>
          <a:lstStyle/>
          <a:p>
            <a:pPr algn="l" defTabSz="1300218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</p:txBody>
      </p:sp>
      <p:grpSp>
        <p:nvGrpSpPr>
          <p:cNvPr id="779" name="Group 779"/>
          <p:cNvGrpSpPr/>
          <p:nvPr/>
        </p:nvGrpSpPr>
        <p:grpSpPr>
          <a:xfrm>
            <a:off x="3809824" y="5715482"/>
            <a:ext cx="5385165" cy="1109138"/>
            <a:chOff x="0" y="0"/>
            <a:chExt cx="5385163" cy="1109136"/>
          </a:xfrm>
        </p:grpSpPr>
        <p:sp>
          <p:nvSpPr>
            <p:cNvPr id="777" name="Shape 777"/>
            <p:cNvSpPr/>
            <p:nvPr/>
          </p:nvSpPr>
          <p:spPr>
            <a:xfrm>
              <a:off x="0" y="0"/>
              <a:ext cx="5385164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Further processing</a:t>
              </a:r>
            </a:p>
          </p:txBody>
        </p:sp>
        <p:sp>
          <p:nvSpPr>
            <p:cNvPr id="778" name="Shape 778"/>
            <p:cNvSpPr/>
            <p:nvPr/>
          </p:nvSpPr>
          <p:spPr>
            <a:xfrm>
              <a:off x="2289309" y="1060356"/>
              <a:ext cx="828505" cy="487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aphicFrame>
        <p:nvGraphicFramePr>
          <p:cNvPr id="780" name="Table 780"/>
          <p:cNvGraphicFramePr/>
          <p:nvPr/>
        </p:nvGraphicFramePr>
        <p:xfrm>
          <a:off x="261651" y="800100"/>
          <a:ext cx="12496801" cy="47498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index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WINTER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6" grpId="6"/>
      <p:bldP build="whole" bldLvl="1" animBg="1" rev="0" advAuto="0" spid="770" grpId="2"/>
      <p:bldP build="whole" bldLvl="1" animBg="1" rev="0" advAuto="0" spid="774" grpId="4"/>
      <p:bldP build="whole" bldLvl="1" animBg="1" rev="0" advAuto="0" spid="775" grpId="5"/>
      <p:bldP build="whole" bldLvl="1" animBg="1" rev="0" advAuto="0" spid="779" grpId="7"/>
      <p:bldP build="whole" bldLvl="1" animBg="1" rev="0" advAuto="0" spid="773" grpId="3"/>
      <p:bldP build="whole" bldLvl="1" animBg="1" rev="0" advAuto="0" spid="76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roup 1018"/>
          <p:cNvGrpSpPr/>
          <p:nvPr/>
        </p:nvGrpSpPr>
        <p:grpSpPr>
          <a:xfrm>
            <a:off x="2116171" y="4439727"/>
            <a:ext cx="8971827" cy="3140627"/>
            <a:chOff x="0" y="0"/>
            <a:chExt cx="8971826" cy="3140626"/>
          </a:xfrm>
        </p:grpSpPr>
        <p:grpSp>
          <p:nvGrpSpPr>
            <p:cNvPr id="795" name="Group 795"/>
            <p:cNvGrpSpPr/>
            <p:nvPr/>
          </p:nvGrpSpPr>
          <p:grpSpPr>
            <a:xfrm>
              <a:off x="-1" y="-1"/>
              <a:ext cx="8971827" cy="3140628"/>
              <a:chOff x="0" y="0"/>
              <a:chExt cx="8971826" cy="3140626"/>
            </a:xfrm>
          </p:grpSpPr>
          <p:sp>
            <p:nvSpPr>
              <p:cNvPr id="782" name="Shape 782"/>
              <p:cNvSpPr/>
              <p:nvPr/>
            </p:nvSpPr>
            <p:spPr>
              <a:xfrm>
                <a:off x="-1" y="3022241"/>
                <a:ext cx="4437409" cy="113874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3" name="Shape 783"/>
              <p:cNvSpPr/>
              <p:nvPr/>
            </p:nvSpPr>
            <p:spPr>
              <a:xfrm>
                <a:off x="4437634" y="354657"/>
                <a:ext cx="952562" cy="2760392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4" name="Shape 784"/>
              <p:cNvSpPr/>
              <p:nvPr/>
            </p:nvSpPr>
            <p:spPr>
              <a:xfrm>
                <a:off x="1575022" y="911558"/>
                <a:ext cx="758984" cy="2200559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5" name="Shape 785"/>
              <p:cNvSpPr/>
              <p:nvPr/>
            </p:nvSpPr>
            <p:spPr>
              <a:xfrm>
                <a:off x="3478539" y="624315"/>
                <a:ext cx="855776" cy="2487803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6" name="Shape 786"/>
              <p:cNvSpPr/>
              <p:nvPr/>
            </p:nvSpPr>
            <p:spPr>
              <a:xfrm>
                <a:off x="6517132" y="-1"/>
                <a:ext cx="744320" cy="3112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73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73"/>
                    </a:lnTo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7" name="Shape 787"/>
              <p:cNvSpPr/>
              <p:nvPr/>
            </p:nvSpPr>
            <p:spPr>
              <a:xfrm>
                <a:off x="2434391" y="120173"/>
                <a:ext cx="955495" cy="2991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510" y="1684"/>
                    </a:moveTo>
                    <a:lnTo>
                      <a:pt x="14510" y="0"/>
                    </a:lnTo>
                    <a:lnTo>
                      <a:pt x="2122" y="0"/>
                    </a:lnTo>
                    <a:lnTo>
                      <a:pt x="2122" y="1684"/>
                    </a:lnTo>
                    <a:lnTo>
                      <a:pt x="0" y="168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84"/>
                    </a:lnTo>
                    <a:lnTo>
                      <a:pt x="14510" y="1684"/>
                    </a:lnTo>
                    <a:close/>
                    <a:moveTo>
                      <a:pt x="5223" y="19110"/>
                    </a:moveTo>
                    <a:lnTo>
                      <a:pt x="2122" y="19110"/>
                    </a:lnTo>
                    <a:lnTo>
                      <a:pt x="2122" y="18069"/>
                    </a:lnTo>
                    <a:lnTo>
                      <a:pt x="5223" y="18069"/>
                    </a:lnTo>
                    <a:lnTo>
                      <a:pt x="5223" y="19110"/>
                    </a:lnTo>
                    <a:close/>
                    <a:moveTo>
                      <a:pt x="5223" y="17651"/>
                    </a:moveTo>
                    <a:lnTo>
                      <a:pt x="2122" y="17651"/>
                    </a:lnTo>
                    <a:lnTo>
                      <a:pt x="2122" y="16692"/>
                    </a:lnTo>
                    <a:lnTo>
                      <a:pt x="5223" y="16692"/>
                    </a:lnTo>
                    <a:lnTo>
                      <a:pt x="5223" y="17651"/>
                    </a:lnTo>
                    <a:close/>
                    <a:moveTo>
                      <a:pt x="5223" y="14849"/>
                    </a:moveTo>
                    <a:lnTo>
                      <a:pt x="2122" y="14849"/>
                    </a:lnTo>
                    <a:lnTo>
                      <a:pt x="2122" y="13890"/>
                    </a:lnTo>
                    <a:lnTo>
                      <a:pt x="5223" y="13890"/>
                    </a:lnTo>
                    <a:lnTo>
                      <a:pt x="5223" y="14849"/>
                    </a:lnTo>
                    <a:close/>
                    <a:moveTo>
                      <a:pt x="5223" y="13472"/>
                    </a:moveTo>
                    <a:lnTo>
                      <a:pt x="2122" y="13472"/>
                    </a:lnTo>
                    <a:lnTo>
                      <a:pt x="2122" y="12460"/>
                    </a:lnTo>
                    <a:lnTo>
                      <a:pt x="5223" y="12460"/>
                    </a:lnTo>
                    <a:lnTo>
                      <a:pt x="5223" y="13472"/>
                    </a:lnTo>
                    <a:close/>
                    <a:moveTo>
                      <a:pt x="5223" y="12043"/>
                    </a:moveTo>
                    <a:lnTo>
                      <a:pt x="2122" y="12043"/>
                    </a:lnTo>
                    <a:lnTo>
                      <a:pt x="2122" y="11083"/>
                    </a:lnTo>
                    <a:lnTo>
                      <a:pt x="5223" y="11083"/>
                    </a:lnTo>
                    <a:lnTo>
                      <a:pt x="5223" y="12043"/>
                    </a:lnTo>
                    <a:close/>
                    <a:moveTo>
                      <a:pt x="5223" y="10666"/>
                    </a:moveTo>
                    <a:lnTo>
                      <a:pt x="2122" y="10666"/>
                    </a:lnTo>
                    <a:lnTo>
                      <a:pt x="2122" y="9658"/>
                    </a:lnTo>
                    <a:lnTo>
                      <a:pt x="5223" y="9658"/>
                    </a:lnTo>
                    <a:lnTo>
                      <a:pt x="5223" y="10666"/>
                    </a:lnTo>
                    <a:close/>
                    <a:moveTo>
                      <a:pt x="5223" y="7869"/>
                    </a:moveTo>
                    <a:lnTo>
                      <a:pt x="2122" y="7869"/>
                    </a:lnTo>
                    <a:lnTo>
                      <a:pt x="2122" y="6856"/>
                    </a:lnTo>
                    <a:lnTo>
                      <a:pt x="5223" y="6856"/>
                    </a:lnTo>
                    <a:lnTo>
                      <a:pt x="5223" y="7869"/>
                    </a:lnTo>
                    <a:close/>
                    <a:moveTo>
                      <a:pt x="5223" y="6439"/>
                    </a:moveTo>
                    <a:lnTo>
                      <a:pt x="2122" y="6439"/>
                    </a:lnTo>
                    <a:lnTo>
                      <a:pt x="2122" y="5479"/>
                    </a:lnTo>
                    <a:lnTo>
                      <a:pt x="5223" y="5479"/>
                    </a:lnTo>
                    <a:lnTo>
                      <a:pt x="5223" y="6439"/>
                    </a:lnTo>
                    <a:close/>
                    <a:moveTo>
                      <a:pt x="5223" y="5062"/>
                    </a:moveTo>
                    <a:lnTo>
                      <a:pt x="2122" y="5062"/>
                    </a:lnTo>
                    <a:lnTo>
                      <a:pt x="2122" y="4049"/>
                    </a:lnTo>
                    <a:lnTo>
                      <a:pt x="5223" y="4049"/>
                    </a:lnTo>
                    <a:lnTo>
                      <a:pt x="5223" y="5062"/>
                    </a:lnTo>
                    <a:close/>
                    <a:moveTo>
                      <a:pt x="9543" y="17651"/>
                    </a:moveTo>
                    <a:lnTo>
                      <a:pt x="6924" y="17651"/>
                    </a:lnTo>
                    <a:lnTo>
                      <a:pt x="6924" y="16692"/>
                    </a:lnTo>
                    <a:lnTo>
                      <a:pt x="9543" y="16692"/>
                    </a:lnTo>
                    <a:lnTo>
                      <a:pt x="9543" y="17651"/>
                    </a:lnTo>
                    <a:close/>
                    <a:moveTo>
                      <a:pt x="9543" y="16303"/>
                    </a:moveTo>
                    <a:lnTo>
                      <a:pt x="6924" y="16303"/>
                    </a:lnTo>
                    <a:lnTo>
                      <a:pt x="6924" y="15262"/>
                    </a:lnTo>
                    <a:lnTo>
                      <a:pt x="9543" y="15262"/>
                    </a:lnTo>
                    <a:lnTo>
                      <a:pt x="9543" y="16303"/>
                    </a:lnTo>
                    <a:close/>
                    <a:moveTo>
                      <a:pt x="9543" y="14849"/>
                    </a:moveTo>
                    <a:lnTo>
                      <a:pt x="6924" y="14849"/>
                    </a:lnTo>
                    <a:lnTo>
                      <a:pt x="6924" y="13890"/>
                    </a:lnTo>
                    <a:lnTo>
                      <a:pt x="9543" y="13890"/>
                    </a:lnTo>
                    <a:lnTo>
                      <a:pt x="9543" y="14849"/>
                    </a:lnTo>
                    <a:close/>
                    <a:moveTo>
                      <a:pt x="9543" y="13472"/>
                    </a:moveTo>
                    <a:lnTo>
                      <a:pt x="6924" y="13472"/>
                    </a:lnTo>
                    <a:lnTo>
                      <a:pt x="6924" y="12460"/>
                    </a:lnTo>
                    <a:lnTo>
                      <a:pt x="9543" y="12460"/>
                    </a:lnTo>
                    <a:lnTo>
                      <a:pt x="9543" y="13472"/>
                    </a:lnTo>
                    <a:close/>
                    <a:moveTo>
                      <a:pt x="9543" y="12043"/>
                    </a:moveTo>
                    <a:lnTo>
                      <a:pt x="6924" y="12043"/>
                    </a:lnTo>
                    <a:lnTo>
                      <a:pt x="6924" y="11083"/>
                    </a:lnTo>
                    <a:lnTo>
                      <a:pt x="9543" y="11083"/>
                    </a:lnTo>
                    <a:lnTo>
                      <a:pt x="9543" y="12043"/>
                    </a:lnTo>
                    <a:close/>
                    <a:moveTo>
                      <a:pt x="9543" y="10666"/>
                    </a:moveTo>
                    <a:lnTo>
                      <a:pt x="6924" y="10666"/>
                    </a:lnTo>
                    <a:lnTo>
                      <a:pt x="6924" y="9658"/>
                    </a:lnTo>
                    <a:lnTo>
                      <a:pt x="9543" y="9658"/>
                    </a:lnTo>
                    <a:lnTo>
                      <a:pt x="9543" y="10666"/>
                    </a:lnTo>
                    <a:close/>
                    <a:moveTo>
                      <a:pt x="9543" y="9245"/>
                    </a:moveTo>
                    <a:lnTo>
                      <a:pt x="6924" y="9245"/>
                    </a:lnTo>
                    <a:lnTo>
                      <a:pt x="6924" y="8281"/>
                    </a:lnTo>
                    <a:lnTo>
                      <a:pt x="9543" y="8281"/>
                    </a:lnTo>
                    <a:lnTo>
                      <a:pt x="9543" y="9245"/>
                    </a:lnTo>
                    <a:close/>
                    <a:moveTo>
                      <a:pt x="9543" y="7869"/>
                    </a:moveTo>
                    <a:lnTo>
                      <a:pt x="6924" y="7869"/>
                    </a:lnTo>
                    <a:lnTo>
                      <a:pt x="6924" y="6856"/>
                    </a:lnTo>
                    <a:lnTo>
                      <a:pt x="9543" y="6856"/>
                    </a:lnTo>
                    <a:lnTo>
                      <a:pt x="9543" y="7869"/>
                    </a:lnTo>
                    <a:close/>
                    <a:moveTo>
                      <a:pt x="9543" y="5062"/>
                    </a:moveTo>
                    <a:lnTo>
                      <a:pt x="6924" y="5062"/>
                    </a:lnTo>
                    <a:lnTo>
                      <a:pt x="6924" y="4049"/>
                    </a:lnTo>
                    <a:lnTo>
                      <a:pt x="9543" y="4049"/>
                    </a:lnTo>
                    <a:lnTo>
                      <a:pt x="9543" y="5062"/>
                    </a:lnTo>
                    <a:close/>
                    <a:moveTo>
                      <a:pt x="14510" y="19110"/>
                    </a:moveTo>
                    <a:lnTo>
                      <a:pt x="11816" y="19110"/>
                    </a:lnTo>
                    <a:lnTo>
                      <a:pt x="11816" y="18069"/>
                    </a:lnTo>
                    <a:lnTo>
                      <a:pt x="14510" y="18069"/>
                    </a:lnTo>
                    <a:lnTo>
                      <a:pt x="14510" y="19110"/>
                    </a:lnTo>
                    <a:close/>
                    <a:moveTo>
                      <a:pt x="14510" y="17651"/>
                    </a:moveTo>
                    <a:lnTo>
                      <a:pt x="11816" y="17651"/>
                    </a:lnTo>
                    <a:lnTo>
                      <a:pt x="11816" y="16692"/>
                    </a:lnTo>
                    <a:lnTo>
                      <a:pt x="14510" y="16692"/>
                    </a:lnTo>
                    <a:lnTo>
                      <a:pt x="14510" y="17651"/>
                    </a:lnTo>
                    <a:close/>
                    <a:moveTo>
                      <a:pt x="14510" y="16303"/>
                    </a:moveTo>
                    <a:lnTo>
                      <a:pt x="11816" y="16303"/>
                    </a:lnTo>
                    <a:lnTo>
                      <a:pt x="11816" y="15262"/>
                    </a:lnTo>
                    <a:lnTo>
                      <a:pt x="14510" y="15262"/>
                    </a:lnTo>
                    <a:lnTo>
                      <a:pt x="14510" y="16303"/>
                    </a:lnTo>
                    <a:close/>
                    <a:moveTo>
                      <a:pt x="14510" y="14849"/>
                    </a:moveTo>
                    <a:lnTo>
                      <a:pt x="11816" y="14849"/>
                    </a:lnTo>
                    <a:lnTo>
                      <a:pt x="11816" y="13890"/>
                    </a:lnTo>
                    <a:lnTo>
                      <a:pt x="14510" y="13890"/>
                    </a:lnTo>
                    <a:lnTo>
                      <a:pt x="14510" y="14849"/>
                    </a:lnTo>
                    <a:close/>
                    <a:moveTo>
                      <a:pt x="14510" y="12043"/>
                    </a:moveTo>
                    <a:lnTo>
                      <a:pt x="11816" y="12043"/>
                    </a:lnTo>
                    <a:lnTo>
                      <a:pt x="11816" y="11083"/>
                    </a:lnTo>
                    <a:lnTo>
                      <a:pt x="14510" y="11083"/>
                    </a:lnTo>
                    <a:lnTo>
                      <a:pt x="14510" y="12043"/>
                    </a:lnTo>
                    <a:close/>
                    <a:moveTo>
                      <a:pt x="14510" y="10666"/>
                    </a:moveTo>
                    <a:lnTo>
                      <a:pt x="11816" y="10666"/>
                    </a:lnTo>
                    <a:lnTo>
                      <a:pt x="11816" y="9658"/>
                    </a:lnTo>
                    <a:lnTo>
                      <a:pt x="14510" y="9658"/>
                    </a:lnTo>
                    <a:lnTo>
                      <a:pt x="14510" y="10666"/>
                    </a:lnTo>
                    <a:close/>
                    <a:moveTo>
                      <a:pt x="14510" y="9245"/>
                    </a:moveTo>
                    <a:lnTo>
                      <a:pt x="11816" y="9245"/>
                    </a:lnTo>
                    <a:lnTo>
                      <a:pt x="11816" y="8281"/>
                    </a:lnTo>
                    <a:lnTo>
                      <a:pt x="14510" y="8281"/>
                    </a:lnTo>
                    <a:lnTo>
                      <a:pt x="14510" y="9245"/>
                    </a:lnTo>
                    <a:close/>
                    <a:moveTo>
                      <a:pt x="14510" y="7869"/>
                    </a:moveTo>
                    <a:lnTo>
                      <a:pt x="11816" y="7869"/>
                    </a:lnTo>
                    <a:lnTo>
                      <a:pt x="11816" y="6856"/>
                    </a:lnTo>
                    <a:lnTo>
                      <a:pt x="14510" y="6856"/>
                    </a:lnTo>
                    <a:lnTo>
                      <a:pt x="14510" y="7869"/>
                    </a:lnTo>
                    <a:close/>
                    <a:moveTo>
                      <a:pt x="14510" y="6439"/>
                    </a:moveTo>
                    <a:lnTo>
                      <a:pt x="11816" y="6439"/>
                    </a:lnTo>
                    <a:lnTo>
                      <a:pt x="11816" y="5479"/>
                    </a:lnTo>
                    <a:lnTo>
                      <a:pt x="14510" y="5479"/>
                    </a:lnTo>
                    <a:lnTo>
                      <a:pt x="14510" y="6439"/>
                    </a:lnTo>
                    <a:close/>
                    <a:moveTo>
                      <a:pt x="14510" y="5062"/>
                    </a:moveTo>
                    <a:lnTo>
                      <a:pt x="11816" y="5062"/>
                    </a:lnTo>
                    <a:lnTo>
                      <a:pt x="11816" y="4049"/>
                    </a:lnTo>
                    <a:lnTo>
                      <a:pt x="14510" y="4049"/>
                    </a:lnTo>
                    <a:lnTo>
                      <a:pt x="14510" y="5062"/>
                    </a:lnTo>
                    <a:close/>
                    <a:moveTo>
                      <a:pt x="18906" y="19110"/>
                    </a:moveTo>
                    <a:lnTo>
                      <a:pt x="16302" y="19110"/>
                    </a:lnTo>
                    <a:lnTo>
                      <a:pt x="16302" y="18069"/>
                    </a:lnTo>
                    <a:lnTo>
                      <a:pt x="18906" y="18069"/>
                    </a:lnTo>
                    <a:lnTo>
                      <a:pt x="18906" y="19110"/>
                    </a:lnTo>
                    <a:close/>
                    <a:moveTo>
                      <a:pt x="18906" y="16303"/>
                    </a:moveTo>
                    <a:lnTo>
                      <a:pt x="16302" y="16303"/>
                    </a:lnTo>
                    <a:lnTo>
                      <a:pt x="16302" y="15262"/>
                    </a:lnTo>
                    <a:lnTo>
                      <a:pt x="18906" y="15262"/>
                    </a:lnTo>
                    <a:lnTo>
                      <a:pt x="18906" y="16303"/>
                    </a:lnTo>
                    <a:close/>
                    <a:moveTo>
                      <a:pt x="18906" y="14849"/>
                    </a:moveTo>
                    <a:lnTo>
                      <a:pt x="16302" y="14849"/>
                    </a:lnTo>
                    <a:lnTo>
                      <a:pt x="16302" y="13890"/>
                    </a:lnTo>
                    <a:lnTo>
                      <a:pt x="18906" y="13890"/>
                    </a:lnTo>
                    <a:lnTo>
                      <a:pt x="18906" y="14849"/>
                    </a:lnTo>
                    <a:close/>
                    <a:moveTo>
                      <a:pt x="18906" y="13472"/>
                    </a:moveTo>
                    <a:lnTo>
                      <a:pt x="16302" y="13472"/>
                    </a:lnTo>
                    <a:lnTo>
                      <a:pt x="16302" y="12460"/>
                    </a:lnTo>
                    <a:lnTo>
                      <a:pt x="18906" y="12460"/>
                    </a:lnTo>
                    <a:lnTo>
                      <a:pt x="18906" y="13472"/>
                    </a:lnTo>
                    <a:close/>
                    <a:moveTo>
                      <a:pt x="18906" y="12043"/>
                    </a:moveTo>
                    <a:lnTo>
                      <a:pt x="16302" y="12043"/>
                    </a:lnTo>
                    <a:lnTo>
                      <a:pt x="16302" y="11083"/>
                    </a:lnTo>
                    <a:lnTo>
                      <a:pt x="18906" y="11083"/>
                    </a:lnTo>
                    <a:lnTo>
                      <a:pt x="18906" y="12043"/>
                    </a:lnTo>
                    <a:close/>
                    <a:moveTo>
                      <a:pt x="18906" y="10666"/>
                    </a:moveTo>
                    <a:lnTo>
                      <a:pt x="16302" y="10666"/>
                    </a:lnTo>
                    <a:lnTo>
                      <a:pt x="16302" y="9658"/>
                    </a:lnTo>
                    <a:lnTo>
                      <a:pt x="18906" y="9658"/>
                    </a:lnTo>
                    <a:lnTo>
                      <a:pt x="18906" y="10666"/>
                    </a:lnTo>
                    <a:close/>
                    <a:moveTo>
                      <a:pt x="18906" y="9245"/>
                    </a:moveTo>
                    <a:lnTo>
                      <a:pt x="16302" y="9245"/>
                    </a:lnTo>
                    <a:lnTo>
                      <a:pt x="16302" y="8281"/>
                    </a:lnTo>
                    <a:lnTo>
                      <a:pt x="18906" y="8281"/>
                    </a:lnTo>
                    <a:lnTo>
                      <a:pt x="18906" y="9245"/>
                    </a:lnTo>
                    <a:close/>
                    <a:moveTo>
                      <a:pt x="18906" y="7869"/>
                    </a:moveTo>
                    <a:lnTo>
                      <a:pt x="16302" y="7869"/>
                    </a:lnTo>
                    <a:lnTo>
                      <a:pt x="16302" y="6856"/>
                    </a:lnTo>
                    <a:lnTo>
                      <a:pt x="18906" y="6856"/>
                    </a:lnTo>
                    <a:lnTo>
                      <a:pt x="18906" y="7869"/>
                    </a:lnTo>
                    <a:close/>
                    <a:moveTo>
                      <a:pt x="18906" y="5062"/>
                    </a:moveTo>
                    <a:lnTo>
                      <a:pt x="16302" y="5062"/>
                    </a:lnTo>
                    <a:lnTo>
                      <a:pt x="16302" y="4049"/>
                    </a:lnTo>
                    <a:lnTo>
                      <a:pt x="18906" y="4049"/>
                    </a:lnTo>
                    <a:lnTo>
                      <a:pt x="18906" y="5062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8" name="Shape 788"/>
              <p:cNvSpPr/>
              <p:nvPr/>
            </p:nvSpPr>
            <p:spPr>
              <a:xfrm>
                <a:off x="5490581" y="43966"/>
                <a:ext cx="946698" cy="3068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475" y="4913"/>
                    </a:moveTo>
                    <a:lnTo>
                      <a:pt x="18475" y="2737"/>
                    </a:lnTo>
                    <a:lnTo>
                      <a:pt x="11907" y="2737"/>
                    </a:lnTo>
                    <a:lnTo>
                      <a:pt x="11907" y="0"/>
                    </a:lnTo>
                    <a:lnTo>
                      <a:pt x="9602" y="0"/>
                    </a:lnTo>
                    <a:lnTo>
                      <a:pt x="9602" y="2737"/>
                    </a:lnTo>
                    <a:lnTo>
                      <a:pt x="3534" y="2737"/>
                    </a:lnTo>
                    <a:lnTo>
                      <a:pt x="3534" y="4913"/>
                    </a:lnTo>
                    <a:lnTo>
                      <a:pt x="0" y="49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913"/>
                    </a:lnTo>
                    <a:lnTo>
                      <a:pt x="18475" y="4913"/>
                    </a:lnTo>
                    <a:close/>
                    <a:moveTo>
                      <a:pt x="13712" y="3369"/>
                    </a:moveTo>
                    <a:lnTo>
                      <a:pt x="16018" y="3369"/>
                    </a:lnTo>
                    <a:lnTo>
                      <a:pt x="16018" y="4764"/>
                    </a:lnTo>
                    <a:lnTo>
                      <a:pt x="13712" y="4764"/>
                    </a:lnTo>
                    <a:lnTo>
                      <a:pt x="13712" y="3369"/>
                    </a:lnTo>
                    <a:close/>
                    <a:moveTo>
                      <a:pt x="9602" y="4483"/>
                    </a:moveTo>
                    <a:lnTo>
                      <a:pt x="9602" y="3369"/>
                    </a:lnTo>
                    <a:lnTo>
                      <a:pt x="11907" y="3369"/>
                    </a:lnTo>
                    <a:lnTo>
                      <a:pt x="11907" y="4764"/>
                    </a:lnTo>
                    <a:lnTo>
                      <a:pt x="9602" y="4764"/>
                    </a:lnTo>
                    <a:lnTo>
                      <a:pt x="9602" y="4483"/>
                    </a:lnTo>
                    <a:close/>
                    <a:moveTo>
                      <a:pt x="5582" y="3369"/>
                    </a:moveTo>
                    <a:lnTo>
                      <a:pt x="7888" y="3369"/>
                    </a:lnTo>
                    <a:lnTo>
                      <a:pt x="7888" y="4764"/>
                    </a:lnTo>
                    <a:lnTo>
                      <a:pt x="5582" y="4764"/>
                    </a:lnTo>
                    <a:lnTo>
                      <a:pt x="5582" y="3369"/>
                    </a:lnTo>
                    <a:close/>
                    <a:moveTo>
                      <a:pt x="3853" y="19396"/>
                    </a:moveTo>
                    <a:lnTo>
                      <a:pt x="1729" y="19396"/>
                    </a:lnTo>
                    <a:lnTo>
                      <a:pt x="1729" y="18053"/>
                    </a:lnTo>
                    <a:lnTo>
                      <a:pt x="3853" y="18053"/>
                    </a:lnTo>
                    <a:lnTo>
                      <a:pt x="3853" y="19396"/>
                    </a:lnTo>
                    <a:close/>
                    <a:moveTo>
                      <a:pt x="3853" y="17370"/>
                    </a:moveTo>
                    <a:lnTo>
                      <a:pt x="1729" y="17370"/>
                    </a:lnTo>
                    <a:lnTo>
                      <a:pt x="1729" y="15952"/>
                    </a:lnTo>
                    <a:lnTo>
                      <a:pt x="3853" y="15952"/>
                    </a:lnTo>
                    <a:lnTo>
                      <a:pt x="3853" y="17370"/>
                    </a:lnTo>
                    <a:close/>
                    <a:moveTo>
                      <a:pt x="3853" y="15320"/>
                    </a:moveTo>
                    <a:lnTo>
                      <a:pt x="1729" y="15320"/>
                    </a:lnTo>
                    <a:lnTo>
                      <a:pt x="1729" y="13926"/>
                    </a:lnTo>
                    <a:lnTo>
                      <a:pt x="3853" y="13926"/>
                    </a:lnTo>
                    <a:lnTo>
                      <a:pt x="3853" y="15320"/>
                    </a:lnTo>
                    <a:close/>
                    <a:moveTo>
                      <a:pt x="3853" y="13215"/>
                    </a:moveTo>
                    <a:lnTo>
                      <a:pt x="1729" y="13215"/>
                    </a:lnTo>
                    <a:lnTo>
                      <a:pt x="1729" y="11876"/>
                    </a:lnTo>
                    <a:lnTo>
                      <a:pt x="3853" y="11876"/>
                    </a:lnTo>
                    <a:lnTo>
                      <a:pt x="3853" y="13215"/>
                    </a:lnTo>
                    <a:close/>
                    <a:moveTo>
                      <a:pt x="3853" y="11188"/>
                    </a:moveTo>
                    <a:lnTo>
                      <a:pt x="1729" y="11188"/>
                    </a:lnTo>
                    <a:lnTo>
                      <a:pt x="1729" y="9855"/>
                    </a:lnTo>
                    <a:lnTo>
                      <a:pt x="3853" y="9855"/>
                    </a:lnTo>
                    <a:lnTo>
                      <a:pt x="3853" y="11188"/>
                    </a:lnTo>
                    <a:close/>
                    <a:moveTo>
                      <a:pt x="3853" y="9144"/>
                    </a:moveTo>
                    <a:lnTo>
                      <a:pt x="1729" y="9144"/>
                    </a:lnTo>
                    <a:lnTo>
                      <a:pt x="1729" y="7749"/>
                    </a:lnTo>
                    <a:lnTo>
                      <a:pt x="3853" y="7749"/>
                    </a:lnTo>
                    <a:lnTo>
                      <a:pt x="3853" y="9144"/>
                    </a:lnTo>
                    <a:close/>
                    <a:moveTo>
                      <a:pt x="3853" y="7117"/>
                    </a:moveTo>
                    <a:lnTo>
                      <a:pt x="1729" y="7117"/>
                    </a:lnTo>
                    <a:lnTo>
                      <a:pt x="1729" y="5699"/>
                    </a:lnTo>
                    <a:lnTo>
                      <a:pt x="3853" y="5699"/>
                    </a:lnTo>
                    <a:lnTo>
                      <a:pt x="3853" y="7117"/>
                    </a:lnTo>
                    <a:close/>
                    <a:moveTo>
                      <a:pt x="7888" y="19396"/>
                    </a:moveTo>
                    <a:lnTo>
                      <a:pt x="5582" y="19396"/>
                    </a:lnTo>
                    <a:lnTo>
                      <a:pt x="5582" y="18053"/>
                    </a:lnTo>
                    <a:lnTo>
                      <a:pt x="7888" y="18053"/>
                    </a:lnTo>
                    <a:lnTo>
                      <a:pt x="7888" y="19396"/>
                    </a:lnTo>
                    <a:close/>
                    <a:moveTo>
                      <a:pt x="7888" y="17370"/>
                    </a:moveTo>
                    <a:lnTo>
                      <a:pt x="5582" y="17370"/>
                    </a:lnTo>
                    <a:lnTo>
                      <a:pt x="5582" y="15952"/>
                    </a:lnTo>
                    <a:lnTo>
                      <a:pt x="7888" y="15952"/>
                    </a:lnTo>
                    <a:lnTo>
                      <a:pt x="7888" y="17370"/>
                    </a:lnTo>
                    <a:close/>
                    <a:moveTo>
                      <a:pt x="7888" y="13215"/>
                    </a:moveTo>
                    <a:lnTo>
                      <a:pt x="5582" y="13215"/>
                    </a:lnTo>
                    <a:lnTo>
                      <a:pt x="5582" y="11876"/>
                    </a:lnTo>
                    <a:lnTo>
                      <a:pt x="7888" y="11876"/>
                    </a:lnTo>
                    <a:lnTo>
                      <a:pt x="7888" y="13215"/>
                    </a:lnTo>
                    <a:close/>
                    <a:moveTo>
                      <a:pt x="7888" y="9144"/>
                    </a:moveTo>
                    <a:lnTo>
                      <a:pt x="5582" y="9144"/>
                    </a:lnTo>
                    <a:lnTo>
                      <a:pt x="5582" y="7749"/>
                    </a:lnTo>
                    <a:lnTo>
                      <a:pt x="7888" y="7749"/>
                    </a:lnTo>
                    <a:lnTo>
                      <a:pt x="7888" y="9144"/>
                    </a:lnTo>
                    <a:close/>
                    <a:moveTo>
                      <a:pt x="7888" y="7117"/>
                    </a:moveTo>
                    <a:lnTo>
                      <a:pt x="5582" y="7117"/>
                    </a:lnTo>
                    <a:lnTo>
                      <a:pt x="5582" y="5699"/>
                    </a:lnTo>
                    <a:lnTo>
                      <a:pt x="7888" y="5699"/>
                    </a:lnTo>
                    <a:lnTo>
                      <a:pt x="7888" y="7117"/>
                    </a:lnTo>
                    <a:close/>
                    <a:moveTo>
                      <a:pt x="11907" y="19396"/>
                    </a:moveTo>
                    <a:lnTo>
                      <a:pt x="9602" y="19396"/>
                    </a:lnTo>
                    <a:lnTo>
                      <a:pt x="9602" y="18053"/>
                    </a:lnTo>
                    <a:lnTo>
                      <a:pt x="11907" y="18053"/>
                    </a:lnTo>
                    <a:lnTo>
                      <a:pt x="11907" y="19396"/>
                    </a:lnTo>
                    <a:close/>
                    <a:moveTo>
                      <a:pt x="11907" y="15320"/>
                    </a:moveTo>
                    <a:lnTo>
                      <a:pt x="9602" y="15320"/>
                    </a:lnTo>
                    <a:lnTo>
                      <a:pt x="9602" y="13926"/>
                    </a:lnTo>
                    <a:lnTo>
                      <a:pt x="11907" y="13926"/>
                    </a:lnTo>
                    <a:lnTo>
                      <a:pt x="11907" y="15320"/>
                    </a:lnTo>
                    <a:close/>
                    <a:moveTo>
                      <a:pt x="11907" y="13215"/>
                    </a:moveTo>
                    <a:lnTo>
                      <a:pt x="9602" y="13215"/>
                    </a:lnTo>
                    <a:lnTo>
                      <a:pt x="9602" y="11876"/>
                    </a:lnTo>
                    <a:lnTo>
                      <a:pt x="11907" y="11876"/>
                    </a:lnTo>
                    <a:lnTo>
                      <a:pt x="11907" y="13215"/>
                    </a:lnTo>
                    <a:close/>
                    <a:moveTo>
                      <a:pt x="11907" y="11188"/>
                    </a:moveTo>
                    <a:lnTo>
                      <a:pt x="9602" y="11188"/>
                    </a:lnTo>
                    <a:lnTo>
                      <a:pt x="9602" y="9855"/>
                    </a:lnTo>
                    <a:lnTo>
                      <a:pt x="11907" y="9855"/>
                    </a:lnTo>
                    <a:lnTo>
                      <a:pt x="11907" y="11188"/>
                    </a:lnTo>
                    <a:close/>
                    <a:moveTo>
                      <a:pt x="11907" y="9144"/>
                    </a:moveTo>
                    <a:lnTo>
                      <a:pt x="9602" y="9144"/>
                    </a:lnTo>
                    <a:lnTo>
                      <a:pt x="9602" y="7749"/>
                    </a:lnTo>
                    <a:lnTo>
                      <a:pt x="11907" y="7749"/>
                    </a:lnTo>
                    <a:lnTo>
                      <a:pt x="11907" y="9144"/>
                    </a:lnTo>
                    <a:close/>
                    <a:moveTo>
                      <a:pt x="11907" y="7117"/>
                    </a:moveTo>
                    <a:lnTo>
                      <a:pt x="9602" y="7117"/>
                    </a:lnTo>
                    <a:lnTo>
                      <a:pt x="9602" y="5699"/>
                    </a:lnTo>
                    <a:lnTo>
                      <a:pt x="11907" y="5699"/>
                    </a:lnTo>
                    <a:lnTo>
                      <a:pt x="11907" y="7117"/>
                    </a:lnTo>
                    <a:close/>
                    <a:moveTo>
                      <a:pt x="16018" y="19396"/>
                    </a:moveTo>
                    <a:lnTo>
                      <a:pt x="13712" y="19396"/>
                    </a:lnTo>
                    <a:lnTo>
                      <a:pt x="13712" y="18053"/>
                    </a:lnTo>
                    <a:lnTo>
                      <a:pt x="16018" y="18053"/>
                    </a:lnTo>
                    <a:lnTo>
                      <a:pt x="16018" y="19396"/>
                    </a:lnTo>
                    <a:close/>
                    <a:moveTo>
                      <a:pt x="16018" y="17370"/>
                    </a:moveTo>
                    <a:lnTo>
                      <a:pt x="13712" y="17370"/>
                    </a:lnTo>
                    <a:lnTo>
                      <a:pt x="13712" y="15952"/>
                    </a:lnTo>
                    <a:lnTo>
                      <a:pt x="16018" y="15952"/>
                    </a:lnTo>
                    <a:lnTo>
                      <a:pt x="16018" y="17370"/>
                    </a:lnTo>
                    <a:close/>
                    <a:moveTo>
                      <a:pt x="16018" y="15320"/>
                    </a:moveTo>
                    <a:lnTo>
                      <a:pt x="13712" y="15320"/>
                    </a:lnTo>
                    <a:lnTo>
                      <a:pt x="13712" y="13926"/>
                    </a:lnTo>
                    <a:lnTo>
                      <a:pt x="16018" y="13926"/>
                    </a:lnTo>
                    <a:lnTo>
                      <a:pt x="16018" y="15320"/>
                    </a:lnTo>
                    <a:close/>
                    <a:moveTo>
                      <a:pt x="16018" y="13215"/>
                    </a:moveTo>
                    <a:lnTo>
                      <a:pt x="13712" y="13215"/>
                    </a:lnTo>
                    <a:lnTo>
                      <a:pt x="13712" y="11876"/>
                    </a:lnTo>
                    <a:lnTo>
                      <a:pt x="16018" y="11876"/>
                    </a:lnTo>
                    <a:lnTo>
                      <a:pt x="16018" y="13215"/>
                    </a:lnTo>
                    <a:close/>
                    <a:moveTo>
                      <a:pt x="16018" y="11188"/>
                    </a:moveTo>
                    <a:lnTo>
                      <a:pt x="13712" y="11188"/>
                    </a:lnTo>
                    <a:lnTo>
                      <a:pt x="13712" y="9855"/>
                    </a:lnTo>
                    <a:lnTo>
                      <a:pt x="16018" y="9855"/>
                    </a:lnTo>
                    <a:lnTo>
                      <a:pt x="16018" y="11188"/>
                    </a:lnTo>
                    <a:close/>
                    <a:moveTo>
                      <a:pt x="16018" y="7117"/>
                    </a:moveTo>
                    <a:lnTo>
                      <a:pt x="13712" y="7117"/>
                    </a:lnTo>
                    <a:lnTo>
                      <a:pt x="13712" y="5699"/>
                    </a:lnTo>
                    <a:lnTo>
                      <a:pt x="16018" y="5699"/>
                    </a:lnTo>
                    <a:lnTo>
                      <a:pt x="16018" y="7117"/>
                    </a:lnTo>
                    <a:close/>
                    <a:moveTo>
                      <a:pt x="19780" y="19396"/>
                    </a:moveTo>
                    <a:lnTo>
                      <a:pt x="17732" y="19396"/>
                    </a:lnTo>
                    <a:lnTo>
                      <a:pt x="17732" y="18053"/>
                    </a:lnTo>
                    <a:lnTo>
                      <a:pt x="19780" y="18053"/>
                    </a:lnTo>
                    <a:lnTo>
                      <a:pt x="19780" y="19396"/>
                    </a:lnTo>
                    <a:close/>
                    <a:moveTo>
                      <a:pt x="19780" y="17370"/>
                    </a:moveTo>
                    <a:lnTo>
                      <a:pt x="17732" y="17370"/>
                    </a:lnTo>
                    <a:lnTo>
                      <a:pt x="17732" y="15952"/>
                    </a:lnTo>
                    <a:lnTo>
                      <a:pt x="19780" y="15952"/>
                    </a:lnTo>
                    <a:lnTo>
                      <a:pt x="19780" y="17370"/>
                    </a:lnTo>
                    <a:close/>
                    <a:moveTo>
                      <a:pt x="19780" y="15320"/>
                    </a:moveTo>
                    <a:lnTo>
                      <a:pt x="17732" y="15320"/>
                    </a:lnTo>
                    <a:lnTo>
                      <a:pt x="17732" y="13926"/>
                    </a:lnTo>
                    <a:lnTo>
                      <a:pt x="19780" y="13926"/>
                    </a:lnTo>
                    <a:lnTo>
                      <a:pt x="19780" y="15320"/>
                    </a:lnTo>
                    <a:close/>
                    <a:moveTo>
                      <a:pt x="19780" y="13215"/>
                    </a:moveTo>
                    <a:lnTo>
                      <a:pt x="17732" y="13215"/>
                    </a:lnTo>
                    <a:lnTo>
                      <a:pt x="17732" y="11876"/>
                    </a:lnTo>
                    <a:lnTo>
                      <a:pt x="19780" y="11876"/>
                    </a:lnTo>
                    <a:lnTo>
                      <a:pt x="19780" y="13215"/>
                    </a:lnTo>
                    <a:close/>
                    <a:moveTo>
                      <a:pt x="19780" y="11188"/>
                    </a:moveTo>
                    <a:lnTo>
                      <a:pt x="17732" y="11188"/>
                    </a:lnTo>
                    <a:lnTo>
                      <a:pt x="17732" y="9855"/>
                    </a:lnTo>
                    <a:lnTo>
                      <a:pt x="19780" y="9855"/>
                    </a:lnTo>
                    <a:lnTo>
                      <a:pt x="19780" y="11188"/>
                    </a:lnTo>
                    <a:close/>
                    <a:moveTo>
                      <a:pt x="19780" y="9144"/>
                    </a:moveTo>
                    <a:lnTo>
                      <a:pt x="17732" y="9144"/>
                    </a:lnTo>
                    <a:lnTo>
                      <a:pt x="17732" y="7749"/>
                    </a:lnTo>
                    <a:lnTo>
                      <a:pt x="19780" y="7749"/>
                    </a:lnTo>
                    <a:lnTo>
                      <a:pt x="19780" y="9144"/>
                    </a:lnTo>
                    <a:close/>
                    <a:moveTo>
                      <a:pt x="19780" y="7117"/>
                    </a:moveTo>
                    <a:lnTo>
                      <a:pt x="17732" y="7117"/>
                    </a:lnTo>
                    <a:lnTo>
                      <a:pt x="17732" y="5699"/>
                    </a:lnTo>
                    <a:lnTo>
                      <a:pt x="19780" y="5699"/>
                    </a:lnTo>
                    <a:lnTo>
                      <a:pt x="19780" y="711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9" name="Shape 789"/>
              <p:cNvSpPr/>
              <p:nvPr/>
            </p:nvSpPr>
            <p:spPr>
              <a:xfrm>
                <a:off x="8274003" y="1732253"/>
                <a:ext cx="697391" cy="1403312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-1" y="1732253"/>
                <a:ext cx="697391" cy="1403312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1" name="Shape 791"/>
              <p:cNvSpPr/>
              <p:nvPr/>
            </p:nvSpPr>
            <p:spPr>
              <a:xfrm>
                <a:off x="771379" y="1418629"/>
                <a:ext cx="703256" cy="16172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48" y="0"/>
                    </a:moveTo>
                    <a:lnTo>
                      <a:pt x="6648" y="337"/>
                    </a:lnTo>
                    <a:lnTo>
                      <a:pt x="3886" y="337"/>
                    </a:lnTo>
                    <a:lnTo>
                      <a:pt x="3886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6648" y="0"/>
                    </a:lnTo>
                    <a:close/>
                    <a:moveTo>
                      <a:pt x="19268" y="16650"/>
                    </a:moveTo>
                    <a:lnTo>
                      <a:pt x="2557" y="16650"/>
                    </a:lnTo>
                    <a:lnTo>
                      <a:pt x="2557" y="15878"/>
                    </a:lnTo>
                    <a:lnTo>
                      <a:pt x="19268" y="15878"/>
                    </a:lnTo>
                    <a:lnTo>
                      <a:pt x="19268" y="16650"/>
                    </a:lnTo>
                    <a:close/>
                    <a:moveTo>
                      <a:pt x="19268" y="14583"/>
                    </a:moveTo>
                    <a:lnTo>
                      <a:pt x="2557" y="14583"/>
                    </a:lnTo>
                    <a:lnTo>
                      <a:pt x="2557" y="13820"/>
                    </a:lnTo>
                    <a:lnTo>
                      <a:pt x="19268" y="13820"/>
                    </a:lnTo>
                    <a:lnTo>
                      <a:pt x="19268" y="14583"/>
                    </a:lnTo>
                    <a:close/>
                    <a:moveTo>
                      <a:pt x="19268" y="12472"/>
                    </a:moveTo>
                    <a:lnTo>
                      <a:pt x="2557" y="12472"/>
                    </a:lnTo>
                    <a:lnTo>
                      <a:pt x="2557" y="11700"/>
                    </a:lnTo>
                    <a:lnTo>
                      <a:pt x="19268" y="11700"/>
                    </a:lnTo>
                    <a:lnTo>
                      <a:pt x="19268" y="12472"/>
                    </a:lnTo>
                    <a:close/>
                    <a:moveTo>
                      <a:pt x="19268" y="10458"/>
                    </a:moveTo>
                    <a:lnTo>
                      <a:pt x="2557" y="10458"/>
                    </a:lnTo>
                    <a:lnTo>
                      <a:pt x="2557" y="9687"/>
                    </a:lnTo>
                    <a:lnTo>
                      <a:pt x="19268" y="9687"/>
                    </a:lnTo>
                    <a:lnTo>
                      <a:pt x="19268" y="10458"/>
                    </a:lnTo>
                    <a:close/>
                    <a:moveTo>
                      <a:pt x="19268" y="8347"/>
                    </a:moveTo>
                    <a:lnTo>
                      <a:pt x="2557" y="8347"/>
                    </a:lnTo>
                    <a:lnTo>
                      <a:pt x="2557" y="7576"/>
                    </a:lnTo>
                    <a:lnTo>
                      <a:pt x="19268" y="7576"/>
                    </a:lnTo>
                    <a:lnTo>
                      <a:pt x="19268" y="8347"/>
                    </a:lnTo>
                    <a:close/>
                    <a:moveTo>
                      <a:pt x="19268" y="6280"/>
                    </a:moveTo>
                    <a:lnTo>
                      <a:pt x="2557" y="6280"/>
                    </a:lnTo>
                    <a:lnTo>
                      <a:pt x="2557" y="5509"/>
                    </a:lnTo>
                    <a:lnTo>
                      <a:pt x="19268" y="5509"/>
                    </a:lnTo>
                    <a:lnTo>
                      <a:pt x="19268" y="6280"/>
                    </a:lnTo>
                    <a:close/>
                    <a:moveTo>
                      <a:pt x="19268" y="4169"/>
                    </a:moveTo>
                    <a:lnTo>
                      <a:pt x="2557" y="4169"/>
                    </a:lnTo>
                    <a:lnTo>
                      <a:pt x="2557" y="3442"/>
                    </a:lnTo>
                    <a:lnTo>
                      <a:pt x="19268" y="3442"/>
                    </a:lnTo>
                    <a:lnTo>
                      <a:pt x="19268" y="4169"/>
                    </a:lnTo>
                    <a:close/>
                    <a:moveTo>
                      <a:pt x="19268" y="2111"/>
                    </a:moveTo>
                    <a:lnTo>
                      <a:pt x="2557" y="2111"/>
                    </a:lnTo>
                    <a:lnTo>
                      <a:pt x="2557" y="1339"/>
                    </a:lnTo>
                    <a:lnTo>
                      <a:pt x="19268" y="1339"/>
                    </a:lnTo>
                    <a:lnTo>
                      <a:pt x="19268" y="2111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2" name="Shape 792"/>
              <p:cNvSpPr/>
              <p:nvPr/>
            </p:nvSpPr>
            <p:spPr>
              <a:xfrm>
                <a:off x="897498" y="1245698"/>
                <a:ext cx="90257" cy="19864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3" name="Shape 793"/>
              <p:cNvSpPr/>
              <p:nvPr/>
            </p:nvSpPr>
            <p:spPr>
              <a:xfrm>
                <a:off x="7338371" y="1166559"/>
                <a:ext cx="855776" cy="18693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06" y="2909"/>
                    </a:moveTo>
                    <a:lnTo>
                      <a:pt x="11806" y="1159"/>
                    </a:lnTo>
                    <a:lnTo>
                      <a:pt x="9257" y="1159"/>
                    </a:lnTo>
                    <a:lnTo>
                      <a:pt x="9257" y="2909"/>
                    </a:lnTo>
                    <a:lnTo>
                      <a:pt x="7899" y="2909"/>
                    </a:lnTo>
                    <a:lnTo>
                      <a:pt x="7899" y="0"/>
                    </a:lnTo>
                    <a:lnTo>
                      <a:pt x="5350" y="0"/>
                    </a:lnTo>
                    <a:lnTo>
                      <a:pt x="5350" y="2909"/>
                    </a:lnTo>
                    <a:lnTo>
                      <a:pt x="0" y="290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909"/>
                    </a:lnTo>
                    <a:lnTo>
                      <a:pt x="11806" y="2909"/>
                    </a:lnTo>
                    <a:close/>
                    <a:moveTo>
                      <a:pt x="11806" y="20019"/>
                    </a:moveTo>
                    <a:lnTo>
                      <a:pt x="9794" y="20019"/>
                    </a:lnTo>
                    <a:lnTo>
                      <a:pt x="9794" y="18852"/>
                    </a:lnTo>
                    <a:lnTo>
                      <a:pt x="11806" y="18852"/>
                    </a:lnTo>
                    <a:lnTo>
                      <a:pt x="11806" y="20019"/>
                    </a:lnTo>
                    <a:close/>
                    <a:moveTo>
                      <a:pt x="11806" y="18484"/>
                    </a:moveTo>
                    <a:lnTo>
                      <a:pt x="9794" y="18484"/>
                    </a:lnTo>
                    <a:lnTo>
                      <a:pt x="9794" y="17317"/>
                    </a:lnTo>
                    <a:lnTo>
                      <a:pt x="11806" y="17317"/>
                    </a:lnTo>
                    <a:lnTo>
                      <a:pt x="11806" y="18484"/>
                    </a:lnTo>
                    <a:close/>
                    <a:moveTo>
                      <a:pt x="11806" y="16818"/>
                    </a:moveTo>
                    <a:lnTo>
                      <a:pt x="9794" y="16818"/>
                    </a:lnTo>
                    <a:lnTo>
                      <a:pt x="9794" y="15782"/>
                    </a:lnTo>
                    <a:lnTo>
                      <a:pt x="11806" y="15782"/>
                    </a:lnTo>
                    <a:lnTo>
                      <a:pt x="11806" y="16818"/>
                    </a:lnTo>
                    <a:close/>
                    <a:moveTo>
                      <a:pt x="11806" y="15283"/>
                    </a:moveTo>
                    <a:lnTo>
                      <a:pt x="9794" y="15283"/>
                    </a:lnTo>
                    <a:lnTo>
                      <a:pt x="9794" y="14162"/>
                    </a:lnTo>
                    <a:lnTo>
                      <a:pt x="11806" y="14162"/>
                    </a:lnTo>
                    <a:lnTo>
                      <a:pt x="11806" y="15283"/>
                    </a:lnTo>
                    <a:close/>
                    <a:moveTo>
                      <a:pt x="11806" y="13701"/>
                    </a:moveTo>
                    <a:lnTo>
                      <a:pt x="9794" y="13701"/>
                    </a:lnTo>
                    <a:lnTo>
                      <a:pt x="9794" y="12619"/>
                    </a:lnTo>
                    <a:lnTo>
                      <a:pt x="11806" y="12619"/>
                    </a:lnTo>
                    <a:lnTo>
                      <a:pt x="11806" y="13701"/>
                    </a:lnTo>
                    <a:close/>
                    <a:moveTo>
                      <a:pt x="11806" y="12166"/>
                    </a:moveTo>
                    <a:lnTo>
                      <a:pt x="9794" y="12166"/>
                    </a:lnTo>
                    <a:lnTo>
                      <a:pt x="9794" y="11046"/>
                    </a:lnTo>
                    <a:lnTo>
                      <a:pt x="11806" y="11046"/>
                    </a:lnTo>
                    <a:lnTo>
                      <a:pt x="11806" y="12166"/>
                    </a:lnTo>
                    <a:close/>
                    <a:moveTo>
                      <a:pt x="11806" y="10547"/>
                    </a:moveTo>
                    <a:lnTo>
                      <a:pt x="9794" y="10547"/>
                    </a:lnTo>
                    <a:lnTo>
                      <a:pt x="9794" y="9464"/>
                    </a:lnTo>
                    <a:lnTo>
                      <a:pt x="11806" y="9464"/>
                    </a:lnTo>
                    <a:lnTo>
                      <a:pt x="11806" y="10547"/>
                    </a:lnTo>
                    <a:close/>
                    <a:moveTo>
                      <a:pt x="11806" y="9004"/>
                    </a:moveTo>
                    <a:lnTo>
                      <a:pt x="9794" y="9004"/>
                    </a:lnTo>
                    <a:lnTo>
                      <a:pt x="9794" y="7845"/>
                    </a:lnTo>
                    <a:lnTo>
                      <a:pt x="11806" y="7845"/>
                    </a:lnTo>
                    <a:lnTo>
                      <a:pt x="11806" y="9004"/>
                    </a:lnTo>
                    <a:close/>
                    <a:moveTo>
                      <a:pt x="11806" y="7469"/>
                    </a:moveTo>
                    <a:lnTo>
                      <a:pt x="9794" y="7469"/>
                    </a:lnTo>
                    <a:lnTo>
                      <a:pt x="9794" y="6310"/>
                    </a:lnTo>
                    <a:lnTo>
                      <a:pt x="11806" y="6310"/>
                    </a:lnTo>
                    <a:lnTo>
                      <a:pt x="11806" y="7469"/>
                    </a:lnTo>
                    <a:close/>
                    <a:moveTo>
                      <a:pt x="11806" y="5887"/>
                    </a:moveTo>
                    <a:lnTo>
                      <a:pt x="9794" y="5887"/>
                    </a:lnTo>
                    <a:lnTo>
                      <a:pt x="9794" y="4736"/>
                    </a:lnTo>
                    <a:lnTo>
                      <a:pt x="11806" y="4736"/>
                    </a:lnTo>
                    <a:lnTo>
                      <a:pt x="11806" y="5887"/>
                    </a:lnTo>
                    <a:close/>
                    <a:moveTo>
                      <a:pt x="15798" y="20019"/>
                    </a:moveTo>
                    <a:lnTo>
                      <a:pt x="13701" y="20019"/>
                    </a:lnTo>
                    <a:lnTo>
                      <a:pt x="13701" y="18852"/>
                    </a:lnTo>
                    <a:lnTo>
                      <a:pt x="15798" y="18852"/>
                    </a:lnTo>
                    <a:lnTo>
                      <a:pt x="15798" y="20019"/>
                    </a:lnTo>
                    <a:close/>
                    <a:moveTo>
                      <a:pt x="15798" y="18484"/>
                    </a:moveTo>
                    <a:lnTo>
                      <a:pt x="13701" y="18484"/>
                    </a:lnTo>
                    <a:lnTo>
                      <a:pt x="13701" y="17317"/>
                    </a:lnTo>
                    <a:lnTo>
                      <a:pt x="15798" y="17317"/>
                    </a:lnTo>
                    <a:lnTo>
                      <a:pt x="15798" y="18484"/>
                    </a:lnTo>
                    <a:close/>
                    <a:moveTo>
                      <a:pt x="15798" y="16818"/>
                    </a:moveTo>
                    <a:lnTo>
                      <a:pt x="13701" y="16818"/>
                    </a:lnTo>
                    <a:lnTo>
                      <a:pt x="13701" y="15782"/>
                    </a:lnTo>
                    <a:lnTo>
                      <a:pt x="15798" y="15782"/>
                    </a:lnTo>
                    <a:lnTo>
                      <a:pt x="15798" y="16818"/>
                    </a:lnTo>
                    <a:close/>
                    <a:moveTo>
                      <a:pt x="15798" y="15283"/>
                    </a:moveTo>
                    <a:lnTo>
                      <a:pt x="13701" y="15283"/>
                    </a:lnTo>
                    <a:lnTo>
                      <a:pt x="13701" y="14162"/>
                    </a:lnTo>
                    <a:lnTo>
                      <a:pt x="15798" y="14162"/>
                    </a:lnTo>
                    <a:lnTo>
                      <a:pt x="15798" y="15283"/>
                    </a:lnTo>
                    <a:close/>
                    <a:moveTo>
                      <a:pt x="15798" y="13701"/>
                    </a:moveTo>
                    <a:lnTo>
                      <a:pt x="13701" y="13701"/>
                    </a:lnTo>
                    <a:lnTo>
                      <a:pt x="13701" y="12619"/>
                    </a:lnTo>
                    <a:lnTo>
                      <a:pt x="15798" y="12619"/>
                    </a:lnTo>
                    <a:lnTo>
                      <a:pt x="15798" y="13701"/>
                    </a:lnTo>
                    <a:close/>
                    <a:moveTo>
                      <a:pt x="15798" y="12166"/>
                    </a:moveTo>
                    <a:lnTo>
                      <a:pt x="13701" y="12166"/>
                    </a:lnTo>
                    <a:lnTo>
                      <a:pt x="13701" y="11046"/>
                    </a:lnTo>
                    <a:lnTo>
                      <a:pt x="15798" y="11046"/>
                    </a:lnTo>
                    <a:lnTo>
                      <a:pt x="15798" y="12166"/>
                    </a:lnTo>
                    <a:close/>
                    <a:moveTo>
                      <a:pt x="15798" y="10547"/>
                    </a:moveTo>
                    <a:lnTo>
                      <a:pt x="13701" y="10547"/>
                    </a:lnTo>
                    <a:lnTo>
                      <a:pt x="13701" y="9464"/>
                    </a:lnTo>
                    <a:lnTo>
                      <a:pt x="15798" y="9464"/>
                    </a:lnTo>
                    <a:lnTo>
                      <a:pt x="15798" y="10547"/>
                    </a:lnTo>
                    <a:close/>
                    <a:moveTo>
                      <a:pt x="15798" y="9004"/>
                    </a:moveTo>
                    <a:lnTo>
                      <a:pt x="13701" y="9004"/>
                    </a:lnTo>
                    <a:lnTo>
                      <a:pt x="13701" y="7845"/>
                    </a:lnTo>
                    <a:lnTo>
                      <a:pt x="15798" y="7845"/>
                    </a:lnTo>
                    <a:lnTo>
                      <a:pt x="15798" y="9004"/>
                    </a:lnTo>
                    <a:close/>
                    <a:moveTo>
                      <a:pt x="15798" y="7469"/>
                    </a:moveTo>
                    <a:lnTo>
                      <a:pt x="13701" y="7469"/>
                    </a:lnTo>
                    <a:lnTo>
                      <a:pt x="13701" y="6310"/>
                    </a:lnTo>
                    <a:lnTo>
                      <a:pt x="15798" y="6310"/>
                    </a:lnTo>
                    <a:lnTo>
                      <a:pt x="15798" y="7469"/>
                    </a:lnTo>
                    <a:close/>
                    <a:moveTo>
                      <a:pt x="15798" y="5887"/>
                    </a:moveTo>
                    <a:lnTo>
                      <a:pt x="13701" y="5887"/>
                    </a:lnTo>
                    <a:lnTo>
                      <a:pt x="13701" y="4736"/>
                    </a:lnTo>
                    <a:lnTo>
                      <a:pt x="15798" y="4736"/>
                    </a:lnTo>
                    <a:lnTo>
                      <a:pt x="15798" y="588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4437635" y="3036573"/>
                <a:ext cx="4534192" cy="104054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017" name="Group 1017"/>
            <p:cNvGrpSpPr/>
            <p:nvPr/>
          </p:nvGrpSpPr>
          <p:grpSpPr>
            <a:xfrm>
              <a:off x="87988" y="448451"/>
              <a:ext cx="8810080" cy="2508324"/>
              <a:chOff x="0" y="0"/>
              <a:chExt cx="8810078" cy="2508323"/>
            </a:xfrm>
          </p:grpSpPr>
          <p:sp>
            <p:nvSpPr>
              <p:cNvPr id="796" name="Shape 796"/>
              <p:cNvSpPr/>
              <p:nvPr/>
            </p:nvSpPr>
            <p:spPr>
              <a:xfrm>
                <a:off x="4601882" y="216897"/>
                <a:ext cx="99064" cy="362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7" name="Shape 797"/>
              <p:cNvSpPr/>
              <p:nvPr/>
            </p:nvSpPr>
            <p:spPr>
              <a:xfrm>
                <a:off x="4780794" y="216897"/>
                <a:ext cx="90257" cy="362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8" name="Shape 798"/>
              <p:cNvSpPr/>
              <p:nvPr/>
            </p:nvSpPr>
            <p:spPr>
              <a:xfrm>
                <a:off x="4945042" y="216897"/>
                <a:ext cx="101988" cy="362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9" name="Shape 799"/>
              <p:cNvSpPr/>
              <p:nvPr/>
            </p:nvSpPr>
            <p:spPr>
              <a:xfrm>
                <a:off x="5126890" y="216897"/>
                <a:ext cx="101988" cy="362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0" name="Shape 800"/>
              <p:cNvSpPr/>
              <p:nvPr/>
            </p:nvSpPr>
            <p:spPr>
              <a:xfrm>
                <a:off x="4425902" y="665348"/>
                <a:ext cx="99068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1" name="Shape 801"/>
              <p:cNvSpPr/>
              <p:nvPr/>
            </p:nvSpPr>
            <p:spPr>
              <a:xfrm>
                <a:off x="4601882" y="665348"/>
                <a:ext cx="99064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2" name="Shape 802"/>
              <p:cNvSpPr/>
              <p:nvPr/>
            </p:nvSpPr>
            <p:spPr>
              <a:xfrm>
                <a:off x="4945042" y="665348"/>
                <a:ext cx="101988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3" name="Shape 803"/>
              <p:cNvSpPr/>
              <p:nvPr/>
            </p:nvSpPr>
            <p:spPr>
              <a:xfrm>
                <a:off x="4425902" y="1110867"/>
                <a:ext cx="99068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4" name="Shape 804"/>
              <p:cNvSpPr/>
              <p:nvPr/>
            </p:nvSpPr>
            <p:spPr>
              <a:xfrm>
                <a:off x="4601882" y="1110867"/>
                <a:ext cx="99064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5" name="Shape 805"/>
              <p:cNvSpPr/>
              <p:nvPr/>
            </p:nvSpPr>
            <p:spPr>
              <a:xfrm>
                <a:off x="4780794" y="1110867"/>
                <a:ext cx="90257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6" name="Shape 806"/>
              <p:cNvSpPr/>
              <p:nvPr/>
            </p:nvSpPr>
            <p:spPr>
              <a:xfrm>
                <a:off x="4945042" y="1110867"/>
                <a:ext cx="101988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7" name="Shape 807"/>
              <p:cNvSpPr/>
              <p:nvPr/>
            </p:nvSpPr>
            <p:spPr>
              <a:xfrm>
                <a:off x="5126890" y="1110867"/>
                <a:ext cx="101988" cy="36278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8" name="Shape 808"/>
              <p:cNvSpPr/>
              <p:nvPr/>
            </p:nvSpPr>
            <p:spPr>
              <a:xfrm>
                <a:off x="4425902" y="1553461"/>
                <a:ext cx="99068" cy="377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9" name="Shape 809"/>
              <p:cNvSpPr/>
              <p:nvPr/>
            </p:nvSpPr>
            <p:spPr>
              <a:xfrm>
                <a:off x="4780794" y="1553461"/>
                <a:ext cx="90257" cy="377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4945042" y="1553461"/>
                <a:ext cx="101988" cy="377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5126890" y="1553461"/>
                <a:ext cx="101988" cy="37744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4425902" y="2004841"/>
                <a:ext cx="99068" cy="37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4601882" y="2004841"/>
                <a:ext cx="99064" cy="37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4" name="Shape 814"/>
              <p:cNvSpPr/>
              <p:nvPr/>
            </p:nvSpPr>
            <p:spPr>
              <a:xfrm>
                <a:off x="4780794" y="2004841"/>
                <a:ext cx="90257" cy="37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5" name="Shape 815"/>
              <p:cNvSpPr/>
              <p:nvPr/>
            </p:nvSpPr>
            <p:spPr>
              <a:xfrm>
                <a:off x="5126890" y="2004841"/>
                <a:ext cx="101988" cy="37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6" name="Shape 816"/>
              <p:cNvSpPr/>
              <p:nvPr/>
            </p:nvSpPr>
            <p:spPr>
              <a:xfrm>
                <a:off x="1545692" y="718108"/>
                <a:ext cx="101985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7" name="Shape 817"/>
              <p:cNvSpPr/>
              <p:nvPr/>
            </p:nvSpPr>
            <p:spPr>
              <a:xfrm>
                <a:off x="1833128" y="718108"/>
                <a:ext cx="84383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8" name="Shape 818"/>
              <p:cNvSpPr/>
              <p:nvPr/>
            </p:nvSpPr>
            <p:spPr>
              <a:xfrm>
                <a:off x="1976844" y="718108"/>
                <a:ext cx="75591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9" name="Shape 819"/>
              <p:cNvSpPr/>
              <p:nvPr/>
            </p:nvSpPr>
            <p:spPr>
              <a:xfrm>
                <a:off x="2132293" y="718108"/>
                <a:ext cx="57987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0" name="Shape 820"/>
              <p:cNvSpPr/>
              <p:nvPr/>
            </p:nvSpPr>
            <p:spPr>
              <a:xfrm>
                <a:off x="1545692" y="893971"/>
                <a:ext cx="101985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1" name="Shape 821"/>
              <p:cNvSpPr/>
              <p:nvPr/>
            </p:nvSpPr>
            <p:spPr>
              <a:xfrm>
                <a:off x="1701141" y="893971"/>
                <a:ext cx="78535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2" name="Shape 822"/>
              <p:cNvSpPr/>
              <p:nvPr/>
            </p:nvSpPr>
            <p:spPr>
              <a:xfrm>
                <a:off x="1833128" y="893971"/>
                <a:ext cx="84383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3" name="Shape 823"/>
              <p:cNvSpPr/>
              <p:nvPr/>
            </p:nvSpPr>
            <p:spPr>
              <a:xfrm>
                <a:off x="2132293" y="893971"/>
                <a:ext cx="57987" cy="157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4" name="Shape 824"/>
              <p:cNvSpPr/>
              <p:nvPr/>
            </p:nvSpPr>
            <p:spPr>
              <a:xfrm>
                <a:off x="1545692" y="1069834"/>
                <a:ext cx="101985" cy="15761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5" name="Shape 825"/>
              <p:cNvSpPr/>
              <p:nvPr/>
            </p:nvSpPr>
            <p:spPr>
              <a:xfrm>
                <a:off x="1833128" y="1069834"/>
                <a:ext cx="84383" cy="15761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6" name="Shape 826"/>
              <p:cNvSpPr/>
              <p:nvPr/>
            </p:nvSpPr>
            <p:spPr>
              <a:xfrm>
                <a:off x="1976844" y="1069834"/>
                <a:ext cx="75591" cy="15761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7" name="Shape 827"/>
              <p:cNvSpPr/>
              <p:nvPr/>
            </p:nvSpPr>
            <p:spPr>
              <a:xfrm>
                <a:off x="2132293" y="1069834"/>
                <a:ext cx="57987" cy="15761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8" name="Shape 828"/>
              <p:cNvSpPr/>
              <p:nvPr/>
            </p:nvSpPr>
            <p:spPr>
              <a:xfrm>
                <a:off x="1545692" y="1266214"/>
                <a:ext cx="101985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9" name="Shape 829"/>
              <p:cNvSpPr/>
              <p:nvPr/>
            </p:nvSpPr>
            <p:spPr>
              <a:xfrm>
                <a:off x="1701141" y="1266214"/>
                <a:ext cx="78535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0" name="Shape 830"/>
              <p:cNvSpPr/>
              <p:nvPr/>
            </p:nvSpPr>
            <p:spPr>
              <a:xfrm>
                <a:off x="1833128" y="1266214"/>
                <a:ext cx="84383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1" name="Shape 831"/>
              <p:cNvSpPr/>
              <p:nvPr/>
            </p:nvSpPr>
            <p:spPr>
              <a:xfrm>
                <a:off x="1976844" y="1266214"/>
                <a:ext cx="75591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2" name="Shape 832"/>
              <p:cNvSpPr/>
              <p:nvPr/>
            </p:nvSpPr>
            <p:spPr>
              <a:xfrm>
                <a:off x="2132293" y="1266214"/>
                <a:ext cx="57987" cy="1517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3" name="Shape 833"/>
              <p:cNvSpPr/>
              <p:nvPr/>
            </p:nvSpPr>
            <p:spPr>
              <a:xfrm>
                <a:off x="1545692" y="1442080"/>
                <a:ext cx="101985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4" name="Shape 834"/>
              <p:cNvSpPr/>
              <p:nvPr/>
            </p:nvSpPr>
            <p:spPr>
              <a:xfrm>
                <a:off x="1833128" y="1442080"/>
                <a:ext cx="84383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5" name="Shape 835"/>
              <p:cNvSpPr/>
              <p:nvPr/>
            </p:nvSpPr>
            <p:spPr>
              <a:xfrm>
                <a:off x="2132293" y="1442080"/>
                <a:ext cx="57987" cy="1546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6" name="Shape 836"/>
              <p:cNvSpPr/>
              <p:nvPr/>
            </p:nvSpPr>
            <p:spPr>
              <a:xfrm>
                <a:off x="1545692" y="1632597"/>
                <a:ext cx="101985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7" name="Shape 837"/>
              <p:cNvSpPr/>
              <p:nvPr/>
            </p:nvSpPr>
            <p:spPr>
              <a:xfrm>
                <a:off x="1833128" y="1632597"/>
                <a:ext cx="84383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8" name="Shape 838"/>
              <p:cNvSpPr/>
              <p:nvPr/>
            </p:nvSpPr>
            <p:spPr>
              <a:xfrm>
                <a:off x="1976844" y="1632597"/>
                <a:ext cx="75591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9" name="Shape 839"/>
              <p:cNvSpPr/>
              <p:nvPr/>
            </p:nvSpPr>
            <p:spPr>
              <a:xfrm>
                <a:off x="2132293" y="1632597"/>
                <a:ext cx="57987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0" name="Shape 840"/>
              <p:cNvSpPr/>
              <p:nvPr/>
            </p:nvSpPr>
            <p:spPr>
              <a:xfrm>
                <a:off x="1545692" y="1811393"/>
                <a:ext cx="101985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1" name="Shape 841"/>
              <p:cNvSpPr/>
              <p:nvPr/>
            </p:nvSpPr>
            <p:spPr>
              <a:xfrm>
                <a:off x="1701141" y="1811393"/>
                <a:ext cx="78535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2" name="Shape 842"/>
              <p:cNvSpPr/>
              <p:nvPr/>
            </p:nvSpPr>
            <p:spPr>
              <a:xfrm>
                <a:off x="1833128" y="1811393"/>
                <a:ext cx="84383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3" name="Shape 843"/>
              <p:cNvSpPr/>
              <p:nvPr/>
            </p:nvSpPr>
            <p:spPr>
              <a:xfrm>
                <a:off x="2132293" y="1811393"/>
                <a:ext cx="57987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4" name="Shape 844"/>
              <p:cNvSpPr/>
              <p:nvPr/>
            </p:nvSpPr>
            <p:spPr>
              <a:xfrm>
                <a:off x="1833128" y="1984324"/>
                <a:ext cx="84383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5" name="Shape 845"/>
              <p:cNvSpPr/>
              <p:nvPr/>
            </p:nvSpPr>
            <p:spPr>
              <a:xfrm>
                <a:off x="1976844" y="1984324"/>
                <a:ext cx="75591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6" name="Shape 846"/>
              <p:cNvSpPr/>
              <p:nvPr/>
            </p:nvSpPr>
            <p:spPr>
              <a:xfrm>
                <a:off x="1545692" y="2160189"/>
                <a:ext cx="101985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7" name="Shape 847"/>
              <p:cNvSpPr/>
              <p:nvPr/>
            </p:nvSpPr>
            <p:spPr>
              <a:xfrm>
                <a:off x="1701141" y="2160189"/>
                <a:ext cx="78535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8" name="Shape 848"/>
              <p:cNvSpPr/>
              <p:nvPr/>
            </p:nvSpPr>
            <p:spPr>
              <a:xfrm>
                <a:off x="1833128" y="2160189"/>
                <a:ext cx="84383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9" name="Shape 849"/>
              <p:cNvSpPr/>
              <p:nvPr/>
            </p:nvSpPr>
            <p:spPr>
              <a:xfrm>
                <a:off x="1976844" y="2160189"/>
                <a:ext cx="75591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0" name="Shape 850"/>
              <p:cNvSpPr/>
              <p:nvPr/>
            </p:nvSpPr>
            <p:spPr>
              <a:xfrm>
                <a:off x="2132293" y="2160189"/>
                <a:ext cx="57987" cy="17227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1" name="Shape 851"/>
              <p:cNvSpPr/>
              <p:nvPr/>
            </p:nvSpPr>
            <p:spPr>
              <a:xfrm>
                <a:off x="1545692" y="2350708"/>
                <a:ext cx="101985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2" name="Shape 852"/>
              <p:cNvSpPr/>
              <p:nvPr/>
            </p:nvSpPr>
            <p:spPr>
              <a:xfrm>
                <a:off x="1833128" y="2350708"/>
                <a:ext cx="84383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3" name="Shape 853"/>
              <p:cNvSpPr/>
              <p:nvPr/>
            </p:nvSpPr>
            <p:spPr>
              <a:xfrm>
                <a:off x="2132293" y="2350708"/>
                <a:ext cx="57987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4" name="Shape 854"/>
              <p:cNvSpPr/>
              <p:nvPr/>
            </p:nvSpPr>
            <p:spPr>
              <a:xfrm>
                <a:off x="3628126" y="463105"/>
                <a:ext cx="75597" cy="3364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5" name="Shape 855"/>
              <p:cNvSpPr/>
              <p:nvPr/>
            </p:nvSpPr>
            <p:spPr>
              <a:xfrm>
                <a:off x="3936088" y="463105"/>
                <a:ext cx="84385" cy="3364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6" name="Shape 856"/>
              <p:cNvSpPr/>
              <p:nvPr/>
            </p:nvSpPr>
            <p:spPr>
              <a:xfrm>
                <a:off x="4094471" y="463105"/>
                <a:ext cx="75591" cy="3364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7" name="Shape 857"/>
              <p:cNvSpPr/>
              <p:nvPr/>
            </p:nvSpPr>
            <p:spPr>
              <a:xfrm>
                <a:off x="3628126" y="876383"/>
                <a:ext cx="75597" cy="3305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8" name="Shape 858"/>
              <p:cNvSpPr/>
              <p:nvPr/>
            </p:nvSpPr>
            <p:spPr>
              <a:xfrm>
                <a:off x="3780640" y="876383"/>
                <a:ext cx="78532" cy="3305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9" name="Shape 859"/>
              <p:cNvSpPr/>
              <p:nvPr/>
            </p:nvSpPr>
            <p:spPr>
              <a:xfrm>
                <a:off x="4094471" y="876383"/>
                <a:ext cx="75591" cy="3305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0" name="Shape 860"/>
              <p:cNvSpPr/>
              <p:nvPr/>
            </p:nvSpPr>
            <p:spPr>
              <a:xfrm>
                <a:off x="3628126" y="1266216"/>
                <a:ext cx="75597" cy="3305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1" name="Shape 861"/>
              <p:cNvSpPr/>
              <p:nvPr/>
            </p:nvSpPr>
            <p:spPr>
              <a:xfrm>
                <a:off x="3936088" y="1266216"/>
                <a:ext cx="84385" cy="3305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2" name="Shape 862"/>
              <p:cNvSpPr/>
              <p:nvPr/>
            </p:nvSpPr>
            <p:spPr>
              <a:xfrm>
                <a:off x="4094471" y="1266216"/>
                <a:ext cx="75591" cy="33054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3" name="Shape 863"/>
              <p:cNvSpPr/>
              <p:nvPr/>
            </p:nvSpPr>
            <p:spPr>
              <a:xfrm>
                <a:off x="3628126" y="1673630"/>
                <a:ext cx="75597" cy="3305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4" name="Shape 864"/>
              <p:cNvSpPr/>
              <p:nvPr/>
            </p:nvSpPr>
            <p:spPr>
              <a:xfrm>
                <a:off x="3780640" y="1673630"/>
                <a:ext cx="78532" cy="3305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5" name="Shape 865"/>
              <p:cNvSpPr/>
              <p:nvPr/>
            </p:nvSpPr>
            <p:spPr>
              <a:xfrm>
                <a:off x="4094471" y="1673630"/>
                <a:ext cx="75591" cy="3305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6" name="Shape 866"/>
              <p:cNvSpPr/>
              <p:nvPr/>
            </p:nvSpPr>
            <p:spPr>
              <a:xfrm>
                <a:off x="3780640" y="2063464"/>
                <a:ext cx="78532" cy="3452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7" name="Shape 867"/>
              <p:cNvSpPr/>
              <p:nvPr/>
            </p:nvSpPr>
            <p:spPr>
              <a:xfrm>
                <a:off x="4094471" y="2063464"/>
                <a:ext cx="75591" cy="34520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8" name="Shape 868"/>
              <p:cNvSpPr/>
              <p:nvPr/>
            </p:nvSpPr>
            <p:spPr>
              <a:xfrm>
                <a:off x="6508334" y="-1"/>
                <a:ext cx="58300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9" name="Shape 869"/>
              <p:cNvSpPr/>
              <p:nvPr/>
            </p:nvSpPr>
            <p:spPr>
              <a:xfrm>
                <a:off x="6508334" y="117241"/>
                <a:ext cx="583004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0" name="Shape 870"/>
              <p:cNvSpPr/>
              <p:nvPr/>
            </p:nvSpPr>
            <p:spPr>
              <a:xfrm>
                <a:off x="6508334" y="231550"/>
                <a:ext cx="583004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1" name="Shape 871"/>
              <p:cNvSpPr/>
              <p:nvPr/>
            </p:nvSpPr>
            <p:spPr>
              <a:xfrm>
                <a:off x="6508334" y="351725"/>
                <a:ext cx="583004" cy="5501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2" name="Shape 872"/>
              <p:cNvSpPr/>
              <p:nvPr/>
            </p:nvSpPr>
            <p:spPr>
              <a:xfrm>
                <a:off x="6508334" y="463105"/>
                <a:ext cx="583004" cy="696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3" name="Shape 873"/>
              <p:cNvSpPr/>
              <p:nvPr/>
            </p:nvSpPr>
            <p:spPr>
              <a:xfrm>
                <a:off x="6508334" y="580348"/>
                <a:ext cx="58300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4" name="Shape 874"/>
              <p:cNvSpPr/>
              <p:nvPr/>
            </p:nvSpPr>
            <p:spPr>
              <a:xfrm>
                <a:off x="6508334" y="697592"/>
                <a:ext cx="583004" cy="638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5" name="Shape 875"/>
              <p:cNvSpPr/>
              <p:nvPr/>
            </p:nvSpPr>
            <p:spPr>
              <a:xfrm>
                <a:off x="6508334" y="817763"/>
                <a:ext cx="583004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6" name="Shape 876"/>
              <p:cNvSpPr/>
              <p:nvPr/>
            </p:nvSpPr>
            <p:spPr>
              <a:xfrm>
                <a:off x="6508334" y="1052247"/>
                <a:ext cx="58300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7" name="Shape 877"/>
              <p:cNvSpPr/>
              <p:nvPr/>
            </p:nvSpPr>
            <p:spPr>
              <a:xfrm>
                <a:off x="6508334" y="1163628"/>
                <a:ext cx="583004" cy="638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8" name="Shape 878"/>
              <p:cNvSpPr/>
              <p:nvPr/>
            </p:nvSpPr>
            <p:spPr>
              <a:xfrm>
                <a:off x="6508334" y="1283802"/>
                <a:ext cx="583004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9" name="Shape 879"/>
              <p:cNvSpPr/>
              <p:nvPr/>
            </p:nvSpPr>
            <p:spPr>
              <a:xfrm>
                <a:off x="6508334" y="1398112"/>
                <a:ext cx="583004" cy="608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0" name="Shape 880"/>
              <p:cNvSpPr/>
              <p:nvPr/>
            </p:nvSpPr>
            <p:spPr>
              <a:xfrm>
                <a:off x="6508334" y="1515354"/>
                <a:ext cx="583004" cy="5795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1" name="Shape 881"/>
              <p:cNvSpPr/>
              <p:nvPr/>
            </p:nvSpPr>
            <p:spPr>
              <a:xfrm>
                <a:off x="6508334" y="1632597"/>
                <a:ext cx="583004" cy="638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6508334" y="1752770"/>
                <a:ext cx="583004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6508334" y="1861219"/>
                <a:ext cx="583004" cy="696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6508334" y="2098638"/>
                <a:ext cx="58300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6508334" y="2218808"/>
                <a:ext cx="58300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6508334" y="2333121"/>
                <a:ext cx="58300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2440258" y="231552"/>
                <a:ext cx="137188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8" name="Shape 888"/>
              <p:cNvSpPr/>
              <p:nvPr/>
            </p:nvSpPr>
            <p:spPr>
              <a:xfrm>
                <a:off x="2654367" y="231552"/>
                <a:ext cx="116652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2868477" y="231552"/>
                <a:ext cx="119587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3067921" y="231552"/>
                <a:ext cx="113732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2440258" y="430863"/>
                <a:ext cx="1371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2" name="Shape 892"/>
              <p:cNvSpPr/>
              <p:nvPr/>
            </p:nvSpPr>
            <p:spPr>
              <a:xfrm>
                <a:off x="2868477" y="430863"/>
                <a:ext cx="119587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2440258" y="621383"/>
                <a:ext cx="137188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2654367" y="621383"/>
                <a:ext cx="116652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2868477" y="621383"/>
                <a:ext cx="119587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6" name="Shape 896"/>
              <p:cNvSpPr/>
              <p:nvPr/>
            </p:nvSpPr>
            <p:spPr>
              <a:xfrm>
                <a:off x="3067921" y="621383"/>
                <a:ext cx="113732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7" name="Shape 897"/>
              <p:cNvSpPr/>
              <p:nvPr/>
            </p:nvSpPr>
            <p:spPr>
              <a:xfrm>
                <a:off x="2654367" y="817763"/>
                <a:ext cx="116652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8" name="Shape 898"/>
              <p:cNvSpPr/>
              <p:nvPr/>
            </p:nvSpPr>
            <p:spPr>
              <a:xfrm>
                <a:off x="2868477" y="817763"/>
                <a:ext cx="119587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9" name="Shape 899"/>
              <p:cNvSpPr/>
              <p:nvPr/>
            </p:nvSpPr>
            <p:spPr>
              <a:xfrm>
                <a:off x="3067921" y="817763"/>
                <a:ext cx="113732" cy="1341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0" name="Shape 900"/>
              <p:cNvSpPr/>
              <p:nvPr/>
            </p:nvSpPr>
            <p:spPr>
              <a:xfrm>
                <a:off x="2440258" y="1008282"/>
                <a:ext cx="137188" cy="1400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1" name="Shape 901"/>
              <p:cNvSpPr/>
              <p:nvPr/>
            </p:nvSpPr>
            <p:spPr>
              <a:xfrm>
                <a:off x="2654367" y="1008282"/>
                <a:ext cx="116652" cy="1400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2" name="Shape 902"/>
              <p:cNvSpPr/>
              <p:nvPr/>
            </p:nvSpPr>
            <p:spPr>
              <a:xfrm>
                <a:off x="2868477" y="1008282"/>
                <a:ext cx="119587" cy="1400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3" name="Shape 903"/>
              <p:cNvSpPr/>
              <p:nvPr/>
            </p:nvSpPr>
            <p:spPr>
              <a:xfrm>
                <a:off x="3067921" y="1008282"/>
                <a:ext cx="113732" cy="14002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4" name="Shape 904"/>
              <p:cNvSpPr/>
              <p:nvPr/>
            </p:nvSpPr>
            <p:spPr>
              <a:xfrm>
                <a:off x="2440258" y="1207595"/>
                <a:ext cx="1371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5" name="Shape 905"/>
              <p:cNvSpPr/>
              <p:nvPr/>
            </p:nvSpPr>
            <p:spPr>
              <a:xfrm>
                <a:off x="2654367" y="1207595"/>
                <a:ext cx="116652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6" name="Shape 906"/>
              <p:cNvSpPr/>
              <p:nvPr/>
            </p:nvSpPr>
            <p:spPr>
              <a:xfrm>
                <a:off x="2868477" y="1207595"/>
                <a:ext cx="119587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7" name="Shape 907"/>
              <p:cNvSpPr/>
              <p:nvPr/>
            </p:nvSpPr>
            <p:spPr>
              <a:xfrm>
                <a:off x="3067921" y="1207595"/>
                <a:ext cx="113732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8" name="Shape 908"/>
              <p:cNvSpPr/>
              <p:nvPr/>
            </p:nvSpPr>
            <p:spPr>
              <a:xfrm>
                <a:off x="2440258" y="1398112"/>
                <a:ext cx="137188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09" name="Shape 909"/>
              <p:cNvSpPr/>
              <p:nvPr/>
            </p:nvSpPr>
            <p:spPr>
              <a:xfrm>
                <a:off x="2654367" y="1398112"/>
                <a:ext cx="116652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0" name="Shape 910"/>
              <p:cNvSpPr/>
              <p:nvPr/>
            </p:nvSpPr>
            <p:spPr>
              <a:xfrm>
                <a:off x="3067921" y="1398112"/>
                <a:ext cx="113732" cy="14002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1" name="Shape 911"/>
              <p:cNvSpPr/>
              <p:nvPr/>
            </p:nvSpPr>
            <p:spPr>
              <a:xfrm>
                <a:off x="2440258" y="1594494"/>
                <a:ext cx="1371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2" name="Shape 912"/>
              <p:cNvSpPr/>
              <p:nvPr/>
            </p:nvSpPr>
            <p:spPr>
              <a:xfrm>
                <a:off x="2654367" y="1594494"/>
                <a:ext cx="116652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3" name="Shape 913"/>
              <p:cNvSpPr/>
              <p:nvPr/>
            </p:nvSpPr>
            <p:spPr>
              <a:xfrm>
                <a:off x="2868477" y="1594494"/>
                <a:ext cx="119587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4" name="Shape 914"/>
              <p:cNvSpPr/>
              <p:nvPr/>
            </p:nvSpPr>
            <p:spPr>
              <a:xfrm>
                <a:off x="3067921" y="1594494"/>
                <a:ext cx="113732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5" name="Shape 915"/>
              <p:cNvSpPr/>
              <p:nvPr/>
            </p:nvSpPr>
            <p:spPr>
              <a:xfrm>
                <a:off x="2654367" y="1785011"/>
                <a:ext cx="116652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6" name="Shape 916"/>
              <p:cNvSpPr/>
              <p:nvPr/>
            </p:nvSpPr>
            <p:spPr>
              <a:xfrm>
                <a:off x="2868477" y="1785011"/>
                <a:ext cx="119587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7" name="Shape 917"/>
              <p:cNvSpPr/>
              <p:nvPr/>
            </p:nvSpPr>
            <p:spPr>
              <a:xfrm>
                <a:off x="3067921" y="1785011"/>
                <a:ext cx="113732" cy="14296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8" name="Shape 918"/>
              <p:cNvSpPr/>
              <p:nvPr/>
            </p:nvSpPr>
            <p:spPr>
              <a:xfrm>
                <a:off x="2440258" y="1984324"/>
                <a:ext cx="137188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19" name="Shape 919"/>
              <p:cNvSpPr/>
              <p:nvPr/>
            </p:nvSpPr>
            <p:spPr>
              <a:xfrm>
                <a:off x="2654367" y="1984324"/>
                <a:ext cx="116652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0" name="Shape 920"/>
              <p:cNvSpPr/>
              <p:nvPr/>
            </p:nvSpPr>
            <p:spPr>
              <a:xfrm>
                <a:off x="2868477" y="1984324"/>
                <a:ext cx="119587" cy="1341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1" name="Shape 921"/>
              <p:cNvSpPr/>
              <p:nvPr/>
            </p:nvSpPr>
            <p:spPr>
              <a:xfrm>
                <a:off x="2440258" y="2174844"/>
                <a:ext cx="137188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2" name="Shape 922"/>
              <p:cNvSpPr/>
              <p:nvPr/>
            </p:nvSpPr>
            <p:spPr>
              <a:xfrm>
                <a:off x="2868477" y="2174844"/>
                <a:ext cx="119587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3" name="Shape 923"/>
              <p:cNvSpPr/>
              <p:nvPr/>
            </p:nvSpPr>
            <p:spPr>
              <a:xfrm>
                <a:off x="3067921" y="2174844"/>
                <a:ext cx="113732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4" name="Shape 924"/>
              <p:cNvSpPr/>
              <p:nvPr/>
            </p:nvSpPr>
            <p:spPr>
              <a:xfrm>
                <a:off x="5478848" y="404485"/>
                <a:ext cx="93193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5" name="Shape 925"/>
              <p:cNvSpPr/>
              <p:nvPr/>
            </p:nvSpPr>
            <p:spPr>
              <a:xfrm>
                <a:off x="5648963" y="404485"/>
                <a:ext cx="101988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6" name="Shape 926"/>
              <p:cNvSpPr/>
              <p:nvPr/>
            </p:nvSpPr>
            <p:spPr>
              <a:xfrm>
                <a:off x="5824943" y="404485"/>
                <a:ext cx="101988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7" name="Shape 927"/>
              <p:cNvSpPr/>
              <p:nvPr/>
            </p:nvSpPr>
            <p:spPr>
              <a:xfrm>
                <a:off x="6003858" y="404485"/>
                <a:ext cx="101984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8" name="Shape 928"/>
              <p:cNvSpPr/>
              <p:nvPr/>
            </p:nvSpPr>
            <p:spPr>
              <a:xfrm>
                <a:off x="6182771" y="404485"/>
                <a:ext cx="90257" cy="20157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29" name="Shape 929"/>
              <p:cNvSpPr/>
              <p:nvPr/>
            </p:nvSpPr>
            <p:spPr>
              <a:xfrm>
                <a:off x="5478848" y="697590"/>
                <a:ext cx="93193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0" name="Shape 930"/>
              <p:cNvSpPr/>
              <p:nvPr/>
            </p:nvSpPr>
            <p:spPr>
              <a:xfrm>
                <a:off x="5648963" y="697590"/>
                <a:ext cx="101988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1" name="Shape 931"/>
              <p:cNvSpPr/>
              <p:nvPr/>
            </p:nvSpPr>
            <p:spPr>
              <a:xfrm>
                <a:off x="5824943" y="697590"/>
                <a:ext cx="101988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2" name="Shape 932"/>
              <p:cNvSpPr/>
              <p:nvPr/>
            </p:nvSpPr>
            <p:spPr>
              <a:xfrm>
                <a:off x="6182771" y="697590"/>
                <a:ext cx="90257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3" name="Shape 933"/>
              <p:cNvSpPr/>
              <p:nvPr/>
            </p:nvSpPr>
            <p:spPr>
              <a:xfrm>
                <a:off x="5478848" y="996559"/>
                <a:ext cx="93193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4" name="Shape 934"/>
              <p:cNvSpPr/>
              <p:nvPr/>
            </p:nvSpPr>
            <p:spPr>
              <a:xfrm>
                <a:off x="5824943" y="996559"/>
                <a:ext cx="101988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5" name="Shape 935"/>
              <p:cNvSpPr/>
              <p:nvPr/>
            </p:nvSpPr>
            <p:spPr>
              <a:xfrm>
                <a:off x="6003858" y="996559"/>
                <a:ext cx="101984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6" name="Shape 936"/>
              <p:cNvSpPr/>
              <p:nvPr/>
            </p:nvSpPr>
            <p:spPr>
              <a:xfrm>
                <a:off x="6182771" y="996559"/>
                <a:ext cx="90257" cy="18985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7" name="Shape 937"/>
              <p:cNvSpPr/>
              <p:nvPr/>
            </p:nvSpPr>
            <p:spPr>
              <a:xfrm>
                <a:off x="5478848" y="1283803"/>
                <a:ext cx="93193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8" name="Shape 938"/>
              <p:cNvSpPr/>
              <p:nvPr/>
            </p:nvSpPr>
            <p:spPr>
              <a:xfrm>
                <a:off x="5648963" y="1283803"/>
                <a:ext cx="101988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39" name="Shape 939"/>
              <p:cNvSpPr/>
              <p:nvPr/>
            </p:nvSpPr>
            <p:spPr>
              <a:xfrm>
                <a:off x="5824943" y="1283803"/>
                <a:ext cx="101988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0" name="Shape 940"/>
              <p:cNvSpPr/>
              <p:nvPr/>
            </p:nvSpPr>
            <p:spPr>
              <a:xfrm>
                <a:off x="6003858" y="1283803"/>
                <a:ext cx="101984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1" name="Shape 941"/>
              <p:cNvSpPr/>
              <p:nvPr/>
            </p:nvSpPr>
            <p:spPr>
              <a:xfrm>
                <a:off x="6182771" y="1283803"/>
                <a:ext cx="90257" cy="1898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2" name="Shape 942"/>
              <p:cNvSpPr/>
              <p:nvPr/>
            </p:nvSpPr>
            <p:spPr>
              <a:xfrm>
                <a:off x="5478848" y="1573975"/>
                <a:ext cx="93193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3" name="Shape 943"/>
              <p:cNvSpPr/>
              <p:nvPr/>
            </p:nvSpPr>
            <p:spPr>
              <a:xfrm>
                <a:off x="5824943" y="1573975"/>
                <a:ext cx="101988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4" name="Shape 944"/>
              <p:cNvSpPr/>
              <p:nvPr/>
            </p:nvSpPr>
            <p:spPr>
              <a:xfrm>
                <a:off x="6003858" y="1573975"/>
                <a:ext cx="101984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5" name="Shape 945"/>
              <p:cNvSpPr/>
              <p:nvPr/>
            </p:nvSpPr>
            <p:spPr>
              <a:xfrm>
                <a:off x="6182771" y="1573975"/>
                <a:ext cx="90257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6" name="Shape 946"/>
              <p:cNvSpPr/>
              <p:nvPr/>
            </p:nvSpPr>
            <p:spPr>
              <a:xfrm>
                <a:off x="5478848" y="1861217"/>
                <a:ext cx="93193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7" name="Shape 947"/>
              <p:cNvSpPr/>
              <p:nvPr/>
            </p:nvSpPr>
            <p:spPr>
              <a:xfrm>
                <a:off x="5648963" y="1861217"/>
                <a:ext cx="101988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8" name="Shape 948"/>
              <p:cNvSpPr/>
              <p:nvPr/>
            </p:nvSpPr>
            <p:spPr>
              <a:xfrm>
                <a:off x="6003858" y="1861217"/>
                <a:ext cx="101984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49" name="Shape 949"/>
              <p:cNvSpPr/>
              <p:nvPr/>
            </p:nvSpPr>
            <p:spPr>
              <a:xfrm>
                <a:off x="6182771" y="1861217"/>
                <a:ext cx="90257" cy="2015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0" name="Shape 950"/>
              <p:cNvSpPr/>
              <p:nvPr/>
            </p:nvSpPr>
            <p:spPr>
              <a:xfrm>
                <a:off x="5478848" y="2160187"/>
                <a:ext cx="93193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1" name="Shape 951"/>
              <p:cNvSpPr/>
              <p:nvPr/>
            </p:nvSpPr>
            <p:spPr>
              <a:xfrm>
                <a:off x="5648963" y="2160187"/>
                <a:ext cx="101988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2" name="Shape 952"/>
              <p:cNvSpPr/>
              <p:nvPr/>
            </p:nvSpPr>
            <p:spPr>
              <a:xfrm>
                <a:off x="5824943" y="2160187"/>
                <a:ext cx="101988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3" name="Shape 953"/>
              <p:cNvSpPr/>
              <p:nvPr/>
            </p:nvSpPr>
            <p:spPr>
              <a:xfrm>
                <a:off x="6003858" y="2160187"/>
                <a:ext cx="101984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4" name="Shape 954"/>
              <p:cNvSpPr/>
              <p:nvPr/>
            </p:nvSpPr>
            <p:spPr>
              <a:xfrm>
                <a:off x="6182771" y="2160187"/>
                <a:ext cx="90257" cy="1898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5" name="Shape 955"/>
              <p:cNvSpPr/>
              <p:nvPr/>
            </p:nvSpPr>
            <p:spPr>
              <a:xfrm>
                <a:off x="5648963" y="73275"/>
                <a:ext cx="101988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6" name="Shape 956"/>
              <p:cNvSpPr/>
              <p:nvPr/>
            </p:nvSpPr>
            <p:spPr>
              <a:xfrm>
                <a:off x="5824943" y="73275"/>
                <a:ext cx="101988" cy="198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51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25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7" name="Shape 957"/>
              <p:cNvSpPr/>
              <p:nvPr/>
            </p:nvSpPr>
            <p:spPr>
              <a:xfrm>
                <a:off x="6003858" y="73275"/>
                <a:ext cx="101984" cy="1986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8" name="Shape 958"/>
              <p:cNvSpPr/>
              <p:nvPr/>
            </p:nvSpPr>
            <p:spPr>
              <a:xfrm>
                <a:off x="8262270" y="1380526"/>
                <a:ext cx="233977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59" name="Shape 959"/>
              <p:cNvSpPr/>
              <p:nvPr/>
            </p:nvSpPr>
            <p:spPr>
              <a:xfrm>
                <a:off x="8590765" y="1380526"/>
                <a:ext cx="219314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0" name="Shape 960"/>
              <p:cNvSpPr/>
              <p:nvPr/>
            </p:nvSpPr>
            <p:spPr>
              <a:xfrm>
                <a:off x="8262270" y="1535873"/>
                <a:ext cx="233977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1" name="Shape 961"/>
              <p:cNvSpPr/>
              <p:nvPr/>
            </p:nvSpPr>
            <p:spPr>
              <a:xfrm>
                <a:off x="8590765" y="1535873"/>
                <a:ext cx="21931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8262270" y="1694149"/>
                <a:ext cx="233977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3" name="Shape 963"/>
              <p:cNvSpPr/>
              <p:nvPr/>
            </p:nvSpPr>
            <p:spPr>
              <a:xfrm>
                <a:off x="8590765" y="1694149"/>
                <a:ext cx="219314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4" name="Shape 964"/>
              <p:cNvSpPr/>
              <p:nvPr/>
            </p:nvSpPr>
            <p:spPr>
              <a:xfrm>
                <a:off x="8262270" y="1846565"/>
                <a:ext cx="23397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5" name="Shape 965"/>
              <p:cNvSpPr/>
              <p:nvPr/>
            </p:nvSpPr>
            <p:spPr>
              <a:xfrm>
                <a:off x="8590765" y="1846565"/>
                <a:ext cx="21931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6" name="Shape 966"/>
              <p:cNvSpPr/>
              <p:nvPr/>
            </p:nvSpPr>
            <p:spPr>
              <a:xfrm>
                <a:off x="8590765" y="2001910"/>
                <a:ext cx="21931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7" name="Shape 967"/>
              <p:cNvSpPr/>
              <p:nvPr/>
            </p:nvSpPr>
            <p:spPr>
              <a:xfrm>
                <a:off x="8262270" y="2001910"/>
                <a:ext cx="23397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8" name="Shape 968"/>
              <p:cNvSpPr/>
              <p:nvPr/>
            </p:nvSpPr>
            <p:spPr>
              <a:xfrm>
                <a:off x="8262270" y="2157258"/>
                <a:ext cx="233977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9" name="Shape 969"/>
              <p:cNvSpPr/>
              <p:nvPr/>
            </p:nvSpPr>
            <p:spPr>
              <a:xfrm>
                <a:off x="8590765" y="2157258"/>
                <a:ext cx="219314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0" name="Shape 970"/>
              <p:cNvSpPr/>
              <p:nvPr/>
            </p:nvSpPr>
            <p:spPr>
              <a:xfrm>
                <a:off x="8262270" y="2315534"/>
                <a:ext cx="23397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1" name="Shape 971"/>
              <p:cNvSpPr/>
              <p:nvPr/>
            </p:nvSpPr>
            <p:spPr>
              <a:xfrm>
                <a:off x="8590765" y="2315534"/>
                <a:ext cx="219314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2" name="Shape 972"/>
              <p:cNvSpPr/>
              <p:nvPr/>
            </p:nvSpPr>
            <p:spPr>
              <a:xfrm>
                <a:off x="-1" y="1380526"/>
                <a:ext cx="137187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3" name="Shape 973"/>
              <p:cNvSpPr/>
              <p:nvPr/>
            </p:nvSpPr>
            <p:spPr>
              <a:xfrm>
                <a:off x="193577" y="1380526"/>
                <a:ext cx="128396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4" name="Shape 974"/>
              <p:cNvSpPr/>
              <p:nvPr/>
            </p:nvSpPr>
            <p:spPr>
              <a:xfrm>
                <a:off x="193577" y="1535873"/>
                <a:ext cx="128396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5" name="Shape 975"/>
              <p:cNvSpPr/>
              <p:nvPr/>
            </p:nvSpPr>
            <p:spPr>
              <a:xfrm>
                <a:off x="-1" y="1694149"/>
                <a:ext cx="137187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6" name="Shape 976"/>
              <p:cNvSpPr/>
              <p:nvPr/>
            </p:nvSpPr>
            <p:spPr>
              <a:xfrm>
                <a:off x="193577" y="1694149"/>
                <a:ext cx="128396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7" name="Shape 977"/>
              <p:cNvSpPr/>
              <p:nvPr/>
            </p:nvSpPr>
            <p:spPr>
              <a:xfrm>
                <a:off x="-1" y="1846565"/>
                <a:ext cx="13718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8" name="Shape 978"/>
              <p:cNvSpPr/>
              <p:nvPr/>
            </p:nvSpPr>
            <p:spPr>
              <a:xfrm>
                <a:off x="193577" y="1846565"/>
                <a:ext cx="128396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9" name="Shape 979"/>
              <p:cNvSpPr/>
              <p:nvPr/>
            </p:nvSpPr>
            <p:spPr>
              <a:xfrm>
                <a:off x="193577" y="2001910"/>
                <a:ext cx="128396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0" name="Shape 980"/>
              <p:cNvSpPr/>
              <p:nvPr/>
            </p:nvSpPr>
            <p:spPr>
              <a:xfrm>
                <a:off x="-1" y="2157258"/>
                <a:ext cx="137187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1" name="Shape 981"/>
              <p:cNvSpPr/>
              <p:nvPr/>
            </p:nvSpPr>
            <p:spPr>
              <a:xfrm>
                <a:off x="193577" y="2157258"/>
                <a:ext cx="128396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2" name="Shape 982"/>
              <p:cNvSpPr/>
              <p:nvPr/>
            </p:nvSpPr>
            <p:spPr>
              <a:xfrm>
                <a:off x="-1" y="2315534"/>
                <a:ext cx="137187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3" name="Shape 983"/>
              <p:cNvSpPr/>
              <p:nvPr/>
            </p:nvSpPr>
            <p:spPr>
              <a:xfrm>
                <a:off x="366625" y="1380526"/>
                <a:ext cx="140122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4" name="Shape 984"/>
              <p:cNvSpPr/>
              <p:nvPr/>
            </p:nvSpPr>
            <p:spPr>
              <a:xfrm>
                <a:off x="366625" y="1535873"/>
                <a:ext cx="140122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5" name="Shape 985"/>
              <p:cNvSpPr/>
              <p:nvPr/>
            </p:nvSpPr>
            <p:spPr>
              <a:xfrm>
                <a:off x="366625" y="1846565"/>
                <a:ext cx="140122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6" name="Shape 986"/>
              <p:cNvSpPr/>
              <p:nvPr/>
            </p:nvSpPr>
            <p:spPr>
              <a:xfrm>
                <a:off x="366625" y="2001910"/>
                <a:ext cx="140122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7" name="Shape 987"/>
              <p:cNvSpPr/>
              <p:nvPr/>
            </p:nvSpPr>
            <p:spPr>
              <a:xfrm>
                <a:off x="366625" y="2157258"/>
                <a:ext cx="140122" cy="6089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8" name="Shape 988"/>
              <p:cNvSpPr/>
              <p:nvPr/>
            </p:nvSpPr>
            <p:spPr>
              <a:xfrm>
                <a:off x="193577" y="2315534"/>
                <a:ext cx="128396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9" name="Shape 989"/>
              <p:cNvSpPr/>
              <p:nvPr/>
            </p:nvSpPr>
            <p:spPr>
              <a:xfrm>
                <a:off x="768446" y="1069833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0" name="Shape 990"/>
              <p:cNvSpPr/>
              <p:nvPr/>
            </p:nvSpPr>
            <p:spPr>
              <a:xfrm>
                <a:off x="768446" y="1228111"/>
                <a:ext cx="541945" cy="550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1" name="Shape 991"/>
              <p:cNvSpPr/>
              <p:nvPr/>
            </p:nvSpPr>
            <p:spPr>
              <a:xfrm>
                <a:off x="768446" y="1383458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2" name="Shape 992"/>
              <p:cNvSpPr/>
              <p:nvPr/>
            </p:nvSpPr>
            <p:spPr>
              <a:xfrm>
                <a:off x="768446" y="1538803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3" name="Shape 993"/>
              <p:cNvSpPr/>
              <p:nvPr/>
            </p:nvSpPr>
            <p:spPr>
              <a:xfrm>
                <a:off x="768446" y="1697080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4" name="Shape 994"/>
              <p:cNvSpPr/>
              <p:nvPr/>
            </p:nvSpPr>
            <p:spPr>
              <a:xfrm>
                <a:off x="768446" y="1846565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5" name="Shape 995"/>
              <p:cNvSpPr/>
              <p:nvPr/>
            </p:nvSpPr>
            <p:spPr>
              <a:xfrm>
                <a:off x="768446" y="2004841"/>
                <a:ext cx="541945" cy="579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6" name="Shape 996"/>
              <p:cNvSpPr/>
              <p:nvPr/>
            </p:nvSpPr>
            <p:spPr>
              <a:xfrm>
                <a:off x="768446" y="2160187"/>
                <a:ext cx="541945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7" name="Shape 997"/>
              <p:cNvSpPr/>
              <p:nvPr/>
            </p:nvSpPr>
            <p:spPr>
              <a:xfrm>
                <a:off x="7792988" y="1128455"/>
                <a:ext cx="84384" cy="989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8" name="Shape 998"/>
              <p:cNvSpPr/>
              <p:nvPr/>
            </p:nvSpPr>
            <p:spPr>
              <a:xfrm>
                <a:off x="7792988" y="1266216"/>
                <a:ext cx="84384" cy="99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9" name="Shape 999"/>
              <p:cNvSpPr/>
              <p:nvPr/>
            </p:nvSpPr>
            <p:spPr>
              <a:xfrm>
                <a:off x="7792988" y="1398112"/>
                <a:ext cx="84384" cy="990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0" name="Shape 1000"/>
              <p:cNvSpPr/>
              <p:nvPr/>
            </p:nvSpPr>
            <p:spPr>
              <a:xfrm>
                <a:off x="7792988" y="1538803"/>
                <a:ext cx="84384" cy="931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1" name="Shape 1001"/>
              <p:cNvSpPr/>
              <p:nvPr/>
            </p:nvSpPr>
            <p:spPr>
              <a:xfrm>
                <a:off x="7792988" y="1673630"/>
                <a:ext cx="84384" cy="960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2" name="Shape 1002"/>
              <p:cNvSpPr/>
              <p:nvPr/>
            </p:nvSpPr>
            <p:spPr>
              <a:xfrm>
                <a:off x="7792988" y="1811391"/>
                <a:ext cx="84384" cy="9313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3" name="Shape 1003"/>
              <p:cNvSpPr/>
              <p:nvPr/>
            </p:nvSpPr>
            <p:spPr>
              <a:xfrm>
                <a:off x="7792988" y="1946220"/>
                <a:ext cx="84384" cy="960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4" name="Shape 1004"/>
              <p:cNvSpPr/>
              <p:nvPr/>
            </p:nvSpPr>
            <p:spPr>
              <a:xfrm>
                <a:off x="7792988" y="2083980"/>
                <a:ext cx="84384" cy="901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5" name="Shape 1005"/>
              <p:cNvSpPr/>
              <p:nvPr/>
            </p:nvSpPr>
            <p:spPr>
              <a:xfrm>
                <a:off x="7792988" y="2218809"/>
                <a:ext cx="84384" cy="1019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6" name="Shape 1006"/>
              <p:cNvSpPr/>
              <p:nvPr/>
            </p:nvSpPr>
            <p:spPr>
              <a:xfrm>
                <a:off x="7792988" y="2350706"/>
                <a:ext cx="84384" cy="1019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7" name="Shape 1007"/>
              <p:cNvSpPr/>
              <p:nvPr/>
            </p:nvSpPr>
            <p:spPr>
              <a:xfrm>
                <a:off x="7640473" y="1128455"/>
                <a:ext cx="78537" cy="989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8" name="Shape 1008"/>
              <p:cNvSpPr/>
              <p:nvPr/>
            </p:nvSpPr>
            <p:spPr>
              <a:xfrm>
                <a:off x="7640473" y="1266216"/>
                <a:ext cx="78537" cy="99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9" name="Shape 1009"/>
              <p:cNvSpPr/>
              <p:nvPr/>
            </p:nvSpPr>
            <p:spPr>
              <a:xfrm>
                <a:off x="7640473" y="1398112"/>
                <a:ext cx="78537" cy="990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0" name="Shape 1010"/>
              <p:cNvSpPr/>
              <p:nvPr/>
            </p:nvSpPr>
            <p:spPr>
              <a:xfrm>
                <a:off x="7640473" y="1538803"/>
                <a:ext cx="78537" cy="931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7640473" y="1673630"/>
                <a:ext cx="78537" cy="960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2" name="Shape 1012"/>
              <p:cNvSpPr/>
              <p:nvPr/>
            </p:nvSpPr>
            <p:spPr>
              <a:xfrm>
                <a:off x="7640473" y="1811391"/>
                <a:ext cx="78537" cy="9313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3" name="Shape 1013"/>
              <p:cNvSpPr/>
              <p:nvPr/>
            </p:nvSpPr>
            <p:spPr>
              <a:xfrm>
                <a:off x="7640473" y="1946220"/>
                <a:ext cx="78537" cy="9606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4" name="Shape 1014"/>
              <p:cNvSpPr/>
              <p:nvPr/>
            </p:nvSpPr>
            <p:spPr>
              <a:xfrm>
                <a:off x="7640473" y="2083980"/>
                <a:ext cx="78537" cy="9019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5" name="Shape 1015"/>
              <p:cNvSpPr/>
              <p:nvPr/>
            </p:nvSpPr>
            <p:spPr>
              <a:xfrm>
                <a:off x="7640473" y="2218809"/>
                <a:ext cx="78537" cy="10191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6" name="Shape 1016"/>
              <p:cNvSpPr/>
              <p:nvPr/>
            </p:nvSpPr>
            <p:spPr>
              <a:xfrm>
                <a:off x="7640473" y="2350706"/>
                <a:ext cx="78537" cy="1019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 defTabSz="1300218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1019" name="Shape 1019"/>
          <p:cNvSpPr/>
          <p:nvPr/>
        </p:nvSpPr>
        <p:spPr>
          <a:xfrm>
            <a:off x="3145811" y="3003679"/>
            <a:ext cx="8452316" cy="128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Is there a simple and clear binary relationship between the ranking/rating and other variables?</a:t>
            </a: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Are there multi-relationships between variables?</a:t>
            </a: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  <a:p>
            <a:pPr algn="l" defTabSz="1300218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Can we make a good prediction model for ranking/rating to see what factor influence it most?</a:t>
            </a:r>
          </a:p>
        </p:txBody>
      </p:sp>
      <p:grpSp>
        <p:nvGrpSpPr>
          <p:cNvPr id="1022" name="Group 1022"/>
          <p:cNvGrpSpPr/>
          <p:nvPr/>
        </p:nvGrpSpPr>
        <p:grpSpPr>
          <a:xfrm>
            <a:off x="3176696" y="1266429"/>
            <a:ext cx="6651406" cy="1109137"/>
            <a:chOff x="0" y="0"/>
            <a:chExt cx="6651405" cy="1109136"/>
          </a:xfrm>
        </p:grpSpPr>
        <p:sp>
          <p:nvSpPr>
            <p:cNvPr id="1020" name="Shape 1020"/>
            <p:cNvSpPr/>
            <p:nvPr/>
          </p:nvSpPr>
          <p:spPr>
            <a:xfrm>
              <a:off x="0" y="0"/>
              <a:ext cx="6651406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Analysis and prediction</a:t>
              </a:r>
            </a:p>
          </p:txBody>
        </p:sp>
        <p:sp>
          <p:nvSpPr>
            <p:cNvPr id="1021" name="Shape 1021"/>
            <p:cNvSpPr/>
            <p:nvPr/>
          </p:nvSpPr>
          <p:spPr>
            <a:xfrm>
              <a:off x="2922433" y="1060356"/>
              <a:ext cx="828504" cy="487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0" advTm="3000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18" grpId="1"/>
      <p:bldP build="whole" bldLvl="1" animBg="1" rev="0" advAuto="0" spid="1019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" name="image8.png"/>
          <p:cNvPicPr>
            <a:picLocks noChangeAspect="1"/>
          </p:cNvPicPr>
          <p:nvPr/>
        </p:nvPicPr>
        <p:blipFill>
          <a:blip r:embed="rId2">
            <a:extLst/>
          </a:blip>
          <a:srcRect l="0" t="200" r="0" b="200"/>
          <a:stretch>
            <a:fillRect/>
          </a:stretch>
        </p:blipFill>
        <p:spPr>
          <a:xfrm>
            <a:off x="-85828" y="1228202"/>
            <a:ext cx="13090629" cy="7318082"/>
          </a:xfrm>
          <a:prstGeom prst="rect">
            <a:avLst/>
          </a:prstGeom>
          <a:ln w="12700">
            <a:miter lim="400000"/>
          </a:ln>
        </p:spPr>
      </p:pic>
      <p:sp>
        <p:nvSpPr>
          <p:cNvPr id="1025" name="Shape 1025"/>
          <p:cNvSpPr/>
          <p:nvPr/>
        </p:nvSpPr>
        <p:spPr>
          <a:xfrm>
            <a:off x="-8497" y="3055908"/>
            <a:ext cx="4373899" cy="3352803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26" name="Shape 1026"/>
          <p:cNvSpPr/>
          <p:nvPr/>
        </p:nvSpPr>
        <p:spPr>
          <a:xfrm>
            <a:off x="4365399" y="3055908"/>
            <a:ext cx="245917" cy="3352803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27" name="Shape 1027"/>
          <p:cNvSpPr/>
          <p:nvPr/>
        </p:nvSpPr>
        <p:spPr>
          <a:xfrm>
            <a:off x="2031412" y="3743581"/>
            <a:ext cx="609964" cy="66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031" name="Group 1031"/>
          <p:cNvGrpSpPr/>
          <p:nvPr/>
        </p:nvGrpSpPr>
        <p:grpSpPr>
          <a:xfrm>
            <a:off x="-955931" y="4355269"/>
            <a:ext cx="6591843" cy="1753555"/>
            <a:chOff x="0" y="0"/>
            <a:chExt cx="6591841" cy="1753553"/>
          </a:xfrm>
        </p:grpSpPr>
        <p:sp>
          <p:nvSpPr>
            <p:cNvPr id="1028" name="Shape 1028"/>
            <p:cNvSpPr/>
            <p:nvPr/>
          </p:nvSpPr>
          <p:spPr>
            <a:xfrm>
              <a:off x="0" y="0"/>
              <a:ext cx="6591842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Rank &amp; Rating</a:t>
              </a:r>
            </a:p>
          </p:txBody>
        </p:sp>
        <p:sp>
          <p:nvSpPr>
            <p:cNvPr id="1029" name="Shape 1029"/>
            <p:cNvSpPr/>
            <p:nvPr/>
          </p:nvSpPr>
          <p:spPr>
            <a:xfrm>
              <a:off x="2892758" y="1060081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30" name="Shape 1030"/>
            <p:cNvSpPr/>
            <p:nvPr/>
          </p:nvSpPr>
          <p:spPr>
            <a:xfrm>
              <a:off x="187870" y="1307359"/>
              <a:ext cx="6216102" cy="446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6" tIns="57996" rIns="57996" bIns="57996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Yes!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1" grpId="4"/>
      <p:bldP build="whole" bldLvl="1" animBg="1" rev="0" advAuto="0" spid="1026" grpId="2"/>
      <p:bldP build="whole" bldLvl="1" animBg="1" rev="0" advAuto="0" spid="1027" grpId="3"/>
      <p:bldP build="whole" bldLvl="1" animBg="1" rev="0" advAuto="0" spid="102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image9.png"/>
          <p:cNvPicPr>
            <a:picLocks noChangeAspect="1"/>
          </p:cNvPicPr>
          <p:nvPr/>
        </p:nvPicPr>
        <p:blipFill>
          <a:blip r:embed="rId2">
            <a:extLst/>
          </a:blip>
          <a:srcRect l="341" t="0" r="341" b="0"/>
          <a:stretch>
            <a:fillRect/>
          </a:stretch>
        </p:blipFill>
        <p:spPr>
          <a:xfrm>
            <a:off x="-85829" y="1228201"/>
            <a:ext cx="13090631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1034" name="Shape 1034"/>
          <p:cNvSpPr/>
          <p:nvPr/>
        </p:nvSpPr>
        <p:spPr>
          <a:xfrm>
            <a:off x="-8497" y="3055908"/>
            <a:ext cx="4373899" cy="3352803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35" name="Shape 1035"/>
          <p:cNvSpPr/>
          <p:nvPr/>
        </p:nvSpPr>
        <p:spPr>
          <a:xfrm>
            <a:off x="4365399" y="3055908"/>
            <a:ext cx="245917" cy="3352803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36" name="Shape 1036"/>
          <p:cNvSpPr/>
          <p:nvPr/>
        </p:nvSpPr>
        <p:spPr>
          <a:xfrm>
            <a:off x="2031412" y="3743581"/>
            <a:ext cx="609964" cy="66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040" name="Group 1040"/>
          <p:cNvGrpSpPr/>
          <p:nvPr/>
        </p:nvGrpSpPr>
        <p:grpSpPr>
          <a:xfrm>
            <a:off x="-955931" y="4355269"/>
            <a:ext cx="6591843" cy="1753555"/>
            <a:chOff x="0" y="0"/>
            <a:chExt cx="6591841" cy="1753553"/>
          </a:xfrm>
        </p:grpSpPr>
        <p:sp>
          <p:nvSpPr>
            <p:cNvPr id="1037" name="Shape 1037"/>
            <p:cNvSpPr/>
            <p:nvPr/>
          </p:nvSpPr>
          <p:spPr>
            <a:xfrm>
              <a:off x="0" y="0"/>
              <a:ext cx="6591842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Lowest price?</a:t>
              </a:r>
            </a:p>
          </p:txBody>
        </p:sp>
        <p:sp>
          <p:nvSpPr>
            <p:cNvPr id="1038" name="Shape 1038"/>
            <p:cNvSpPr/>
            <p:nvPr/>
          </p:nvSpPr>
          <p:spPr>
            <a:xfrm>
              <a:off x="2892758" y="1060081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39" name="Shape 1039"/>
            <p:cNvSpPr/>
            <p:nvPr/>
          </p:nvSpPr>
          <p:spPr>
            <a:xfrm>
              <a:off x="187870" y="1307359"/>
              <a:ext cx="6216102" cy="446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6" tIns="57996" rIns="57996" bIns="57996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No!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35" grpId="2"/>
      <p:bldP build="whole" bldLvl="1" animBg="1" rev="0" advAuto="0" spid="1034" grpId="1"/>
      <p:bldP build="whole" bldLvl="1" animBg="1" rev="0" advAuto="0" spid="1036" grpId="3"/>
      <p:bldP build="whole" bldLvl="1" animBg="1" rev="0" advAuto="0" spid="1040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image10.png"/>
          <p:cNvPicPr>
            <a:picLocks noChangeAspect="1"/>
          </p:cNvPicPr>
          <p:nvPr/>
        </p:nvPicPr>
        <p:blipFill>
          <a:blip r:embed="rId2">
            <a:extLst/>
          </a:blip>
          <a:srcRect l="455" t="0" r="455" b="0"/>
          <a:stretch>
            <a:fillRect/>
          </a:stretch>
        </p:blipFill>
        <p:spPr>
          <a:xfrm>
            <a:off x="-85829" y="1228201"/>
            <a:ext cx="13090631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Shape 1043"/>
          <p:cNvSpPr/>
          <p:nvPr/>
        </p:nvSpPr>
        <p:spPr>
          <a:xfrm>
            <a:off x="-8497" y="3055908"/>
            <a:ext cx="4373899" cy="3352803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44" name="Shape 1044"/>
          <p:cNvSpPr/>
          <p:nvPr/>
        </p:nvSpPr>
        <p:spPr>
          <a:xfrm>
            <a:off x="4365399" y="3055908"/>
            <a:ext cx="245917" cy="3352803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45" name="Shape 1045"/>
          <p:cNvSpPr/>
          <p:nvPr/>
        </p:nvSpPr>
        <p:spPr>
          <a:xfrm>
            <a:off x="2031412" y="3743581"/>
            <a:ext cx="609964" cy="66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049" name="Group 1049"/>
          <p:cNvGrpSpPr/>
          <p:nvPr/>
        </p:nvGrpSpPr>
        <p:grpSpPr>
          <a:xfrm>
            <a:off x="-955931" y="4355269"/>
            <a:ext cx="6591843" cy="1753555"/>
            <a:chOff x="0" y="0"/>
            <a:chExt cx="6591841" cy="1753553"/>
          </a:xfrm>
        </p:grpSpPr>
        <p:sp>
          <p:nvSpPr>
            <p:cNvPr id="1046" name="Shape 1046"/>
            <p:cNvSpPr/>
            <p:nvPr/>
          </p:nvSpPr>
          <p:spPr>
            <a:xfrm>
              <a:off x="0" y="0"/>
              <a:ext cx="6591842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Highest Price?</a:t>
              </a:r>
            </a:p>
          </p:txBody>
        </p:sp>
        <p:sp>
          <p:nvSpPr>
            <p:cNvPr id="1047" name="Shape 1047"/>
            <p:cNvSpPr/>
            <p:nvPr/>
          </p:nvSpPr>
          <p:spPr>
            <a:xfrm>
              <a:off x="2892758" y="1060081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48" name="Shape 1048"/>
            <p:cNvSpPr/>
            <p:nvPr/>
          </p:nvSpPr>
          <p:spPr>
            <a:xfrm>
              <a:off x="187870" y="1307359"/>
              <a:ext cx="6216102" cy="446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6" tIns="57996" rIns="57996" bIns="57996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No!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9" grpId="4"/>
      <p:bldP build="whole" bldLvl="1" animBg="1" rev="0" advAuto="0" spid="1043" grpId="1"/>
      <p:bldP build="whole" bldLvl="1" animBg="1" rev="0" advAuto="0" spid="1045" grpId="3"/>
      <p:bldP build="whole" bldLvl="1" animBg="1" rev="0" advAuto="0" spid="1044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image11.png"/>
          <p:cNvPicPr>
            <a:picLocks noChangeAspect="1"/>
          </p:cNvPicPr>
          <p:nvPr/>
        </p:nvPicPr>
        <p:blipFill>
          <a:blip r:embed="rId2">
            <a:extLst/>
          </a:blip>
          <a:srcRect l="0" t="713" r="0" b="713"/>
          <a:stretch>
            <a:fillRect/>
          </a:stretch>
        </p:blipFill>
        <p:spPr>
          <a:xfrm>
            <a:off x="-85828" y="1228201"/>
            <a:ext cx="13090629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1052" name="Shape 1052"/>
          <p:cNvSpPr/>
          <p:nvPr/>
        </p:nvSpPr>
        <p:spPr>
          <a:xfrm>
            <a:off x="-8497" y="3055908"/>
            <a:ext cx="4373899" cy="3352803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53" name="Shape 1053"/>
          <p:cNvSpPr/>
          <p:nvPr/>
        </p:nvSpPr>
        <p:spPr>
          <a:xfrm>
            <a:off x="4365399" y="3055908"/>
            <a:ext cx="245917" cy="3352803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54" name="Shape 1054"/>
          <p:cNvSpPr/>
          <p:nvPr/>
        </p:nvSpPr>
        <p:spPr>
          <a:xfrm>
            <a:off x="2031412" y="3743581"/>
            <a:ext cx="609964" cy="66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058" name="Group 1058"/>
          <p:cNvGrpSpPr/>
          <p:nvPr/>
        </p:nvGrpSpPr>
        <p:grpSpPr>
          <a:xfrm>
            <a:off x="-955931" y="4355269"/>
            <a:ext cx="6591843" cy="1753555"/>
            <a:chOff x="0" y="0"/>
            <a:chExt cx="6591841" cy="1753553"/>
          </a:xfrm>
        </p:grpSpPr>
        <p:sp>
          <p:nvSpPr>
            <p:cNvPr id="1055" name="Shape 1055"/>
            <p:cNvSpPr/>
            <p:nvPr/>
          </p:nvSpPr>
          <p:spPr>
            <a:xfrm>
              <a:off x="0" y="0"/>
              <a:ext cx="6591842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Area?</a:t>
              </a:r>
            </a:p>
          </p:txBody>
        </p:sp>
        <p:sp>
          <p:nvSpPr>
            <p:cNvPr id="1056" name="Shape 1056"/>
            <p:cNvSpPr/>
            <p:nvPr/>
          </p:nvSpPr>
          <p:spPr>
            <a:xfrm>
              <a:off x="2892758" y="1060081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57" name="Shape 1057"/>
            <p:cNvSpPr/>
            <p:nvPr/>
          </p:nvSpPr>
          <p:spPr>
            <a:xfrm>
              <a:off x="187870" y="1307359"/>
              <a:ext cx="6216102" cy="446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6" tIns="57996" rIns="57996" bIns="57996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Not obvious!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52" grpId="1"/>
      <p:bldP build="whole" bldLvl="1" animBg="1" rev="0" advAuto="0" spid="1058" grpId="4"/>
      <p:bldP build="whole" bldLvl="1" animBg="1" rev="0" advAuto="0" spid="1054" grpId="3"/>
      <p:bldP build="whole" bldLvl="1" animBg="1" rev="0" advAuto="0" spid="1053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image12.png"/>
          <p:cNvPicPr>
            <a:picLocks noChangeAspect="1"/>
          </p:cNvPicPr>
          <p:nvPr/>
        </p:nvPicPr>
        <p:blipFill>
          <a:blip r:embed="rId2">
            <a:extLst/>
          </a:blip>
          <a:srcRect l="0" t="713" r="0" b="713"/>
          <a:stretch>
            <a:fillRect/>
          </a:stretch>
        </p:blipFill>
        <p:spPr>
          <a:xfrm>
            <a:off x="-85828" y="1228201"/>
            <a:ext cx="13090629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1061" name="Shape 1061"/>
          <p:cNvSpPr/>
          <p:nvPr/>
        </p:nvSpPr>
        <p:spPr>
          <a:xfrm>
            <a:off x="-8497" y="3055908"/>
            <a:ext cx="4373899" cy="3352803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62" name="Shape 1062"/>
          <p:cNvSpPr/>
          <p:nvPr/>
        </p:nvSpPr>
        <p:spPr>
          <a:xfrm>
            <a:off x="4365399" y="3055908"/>
            <a:ext cx="245917" cy="3352803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63" name="Shape 1063"/>
          <p:cNvSpPr/>
          <p:nvPr/>
        </p:nvSpPr>
        <p:spPr>
          <a:xfrm>
            <a:off x="2031412" y="3743581"/>
            <a:ext cx="609964" cy="66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067" name="Group 1067"/>
          <p:cNvGrpSpPr/>
          <p:nvPr/>
        </p:nvGrpSpPr>
        <p:grpSpPr>
          <a:xfrm>
            <a:off x="-955931" y="4355269"/>
            <a:ext cx="6591843" cy="1753555"/>
            <a:chOff x="0" y="0"/>
            <a:chExt cx="6591841" cy="1753553"/>
          </a:xfrm>
        </p:grpSpPr>
        <p:sp>
          <p:nvSpPr>
            <p:cNvPr id="1064" name="Shape 1064"/>
            <p:cNvSpPr/>
            <p:nvPr/>
          </p:nvSpPr>
          <p:spPr>
            <a:xfrm>
              <a:off x="0" y="0"/>
              <a:ext cx="6591842" cy="861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5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Post Code?</a:t>
              </a:r>
            </a:p>
          </p:txBody>
        </p:sp>
        <p:sp>
          <p:nvSpPr>
            <p:cNvPr id="1065" name="Shape 1065"/>
            <p:cNvSpPr/>
            <p:nvPr/>
          </p:nvSpPr>
          <p:spPr>
            <a:xfrm>
              <a:off x="2892758" y="1060081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1066" name="Shape 1066"/>
            <p:cNvSpPr/>
            <p:nvPr/>
          </p:nvSpPr>
          <p:spPr>
            <a:xfrm>
              <a:off x="187870" y="1307359"/>
              <a:ext cx="6216102" cy="446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6" tIns="57996" rIns="57996" bIns="57996" numCol="1" anchor="t">
              <a:normAutofit fontScale="100000" lnSpcReduction="0"/>
            </a:bodyPr>
            <a:lstStyle>
              <a:lvl1pPr defTabSz="433119">
                <a:lnSpc>
                  <a:spcPct val="120000"/>
                </a:lnSpc>
                <a:spcBef>
                  <a:spcPts val="200"/>
                </a:spcBef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Not obvious enough!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1" grpId="1"/>
      <p:bldP build="whole" bldLvl="1" animBg="1" rev="0" advAuto="0" spid="1067" grpId="4"/>
      <p:bldP build="whole" bldLvl="1" animBg="1" rev="0" advAuto="0" spid="1062" grpId="2"/>
      <p:bldP build="whole" bldLvl="1" animBg="1" rev="0" advAuto="0" spid="1063" grpId="3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1" name="Group 1071"/>
          <p:cNvGrpSpPr/>
          <p:nvPr/>
        </p:nvGrpSpPr>
        <p:grpSpPr>
          <a:xfrm>
            <a:off x="3203092" y="5421816"/>
            <a:ext cx="6591843" cy="1108851"/>
            <a:chOff x="0" y="-1"/>
            <a:chExt cx="6591841" cy="1108849"/>
          </a:xfrm>
        </p:grpSpPr>
        <p:sp>
          <p:nvSpPr>
            <p:cNvPr id="1069" name="Shape 1069"/>
            <p:cNvSpPr/>
            <p:nvPr/>
          </p:nvSpPr>
          <p:spPr>
            <a:xfrm>
              <a:off x="-1" y="-2"/>
              <a:ext cx="6591843" cy="988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Other features?</a:t>
              </a:r>
            </a:p>
          </p:txBody>
        </p:sp>
        <p:sp>
          <p:nvSpPr>
            <p:cNvPr id="1070" name="Shape 1070"/>
            <p:cNvSpPr/>
            <p:nvPr/>
          </p:nvSpPr>
          <p:spPr>
            <a:xfrm>
              <a:off x="2892758" y="1060081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pic>
        <p:nvPicPr>
          <p:cNvPr id="1072" name="image13.png"/>
          <p:cNvPicPr>
            <a:picLocks noChangeAspect="1"/>
          </p:cNvPicPr>
          <p:nvPr/>
        </p:nvPicPr>
        <p:blipFill>
          <a:blip r:embed="rId2">
            <a:extLst/>
          </a:blip>
          <a:srcRect l="15300" t="0" r="15300" b="0"/>
          <a:stretch>
            <a:fillRect/>
          </a:stretch>
        </p:blipFill>
        <p:spPr>
          <a:xfrm>
            <a:off x="3385" y="1220497"/>
            <a:ext cx="2600655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3" name="image14.png"/>
          <p:cNvPicPr>
            <a:picLocks noChangeAspect="1"/>
          </p:cNvPicPr>
          <p:nvPr/>
        </p:nvPicPr>
        <p:blipFill>
          <a:blip r:embed="rId3">
            <a:extLst/>
          </a:blip>
          <a:srcRect l="15300" t="0" r="15300" b="0"/>
          <a:stretch>
            <a:fillRect/>
          </a:stretch>
        </p:blipFill>
        <p:spPr>
          <a:xfrm>
            <a:off x="2615924" y="1218551"/>
            <a:ext cx="2600654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4" name="image15.png"/>
          <p:cNvPicPr>
            <a:picLocks noChangeAspect="1"/>
          </p:cNvPicPr>
          <p:nvPr/>
        </p:nvPicPr>
        <p:blipFill>
          <a:blip r:embed="rId4">
            <a:extLst/>
          </a:blip>
          <a:srcRect l="15300" t="0" r="15300" b="0"/>
          <a:stretch>
            <a:fillRect/>
          </a:stretch>
        </p:blipFill>
        <p:spPr>
          <a:xfrm>
            <a:off x="5204693" y="1218551"/>
            <a:ext cx="2600654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image16.png"/>
          <p:cNvPicPr>
            <a:picLocks noChangeAspect="1"/>
          </p:cNvPicPr>
          <p:nvPr/>
        </p:nvPicPr>
        <p:blipFill>
          <a:blip r:embed="rId5">
            <a:extLst/>
          </a:blip>
          <a:srcRect l="15300" t="0" r="15300" b="0"/>
          <a:stretch>
            <a:fillRect/>
          </a:stretch>
        </p:blipFill>
        <p:spPr>
          <a:xfrm>
            <a:off x="7805349" y="1216607"/>
            <a:ext cx="2600654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image17.png"/>
          <p:cNvPicPr>
            <a:picLocks noChangeAspect="1"/>
          </p:cNvPicPr>
          <p:nvPr/>
        </p:nvPicPr>
        <p:blipFill>
          <a:blip r:embed="rId6">
            <a:extLst/>
          </a:blip>
          <a:srcRect l="15300" t="0" r="15300" b="0"/>
          <a:stretch>
            <a:fillRect/>
          </a:stretch>
        </p:blipFill>
        <p:spPr>
          <a:xfrm>
            <a:off x="10406001" y="1211208"/>
            <a:ext cx="2600654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image18.png"/>
          <p:cNvPicPr>
            <a:picLocks noChangeAspect="1"/>
          </p:cNvPicPr>
          <p:nvPr/>
        </p:nvPicPr>
        <p:blipFill>
          <a:blip r:embed="rId7">
            <a:extLst/>
          </a:blip>
          <a:srcRect l="15300" t="0" r="15300" b="0"/>
          <a:stretch>
            <a:fillRect/>
          </a:stretch>
        </p:blipFill>
        <p:spPr>
          <a:xfrm>
            <a:off x="3389" y="3343361"/>
            <a:ext cx="2600655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8" name="image19.png"/>
          <p:cNvPicPr>
            <a:picLocks noChangeAspect="1"/>
          </p:cNvPicPr>
          <p:nvPr/>
        </p:nvPicPr>
        <p:blipFill>
          <a:blip r:embed="rId8">
            <a:extLst/>
          </a:blip>
          <a:srcRect l="15300" t="0" r="15300" b="0"/>
          <a:stretch>
            <a:fillRect/>
          </a:stretch>
        </p:blipFill>
        <p:spPr>
          <a:xfrm>
            <a:off x="2615927" y="3341416"/>
            <a:ext cx="2600655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9" name="image20.png"/>
          <p:cNvPicPr>
            <a:picLocks noChangeAspect="1"/>
          </p:cNvPicPr>
          <p:nvPr/>
        </p:nvPicPr>
        <p:blipFill>
          <a:blip r:embed="rId9">
            <a:extLst/>
          </a:blip>
          <a:srcRect l="15300" t="0" r="15300" b="0"/>
          <a:stretch>
            <a:fillRect/>
          </a:stretch>
        </p:blipFill>
        <p:spPr>
          <a:xfrm>
            <a:off x="5204697" y="3341416"/>
            <a:ext cx="2600654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0" name="image21.png"/>
          <p:cNvPicPr>
            <a:picLocks noChangeAspect="1"/>
          </p:cNvPicPr>
          <p:nvPr/>
        </p:nvPicPr>
        <p:blipFill>
          <a:blip r:embed="rId10">
            <a:extLst/>
          </a:blip>
          <a:srcRect l="15300" t="0" r="15300" b="0"/>
          <a:stretch>
            <a:fillRect/>
          </a:stretch>
        </p:blipFill>
        <p:spPr>
          <a:xfrm>
            <a:off x="7805352" y="3339472"/>
            <a:ext cx="2600654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1" name="image22.png"/>
          <p:cNvPicPr>
            <a:picLocks noChangeAspect="1"/>
          </p:cNvPicPr>
          <p:nvPr/>
        </p:nvPicPr>
        <p:blipFill>
          <a:blip r:embed="rId11">
            <a:extLst/>
          </a:blip>
          <a:srcRect l="15300" t="0" r="15300" b="0"/>
          <a:stretch>
            <a:fillRect/>
          </a:stretch>
        </p:blipFill>
        <p:spPr>
          <a:xfrm>
            <a:off x="10406004" y="3334074"/>
            <a:ext cx="2600654" cy="2110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7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/>
          <p:nvPr/>
        </p:nvSpPr>
        <p:spPr>
          <a:xfrm>
            <a:off x="8044654" y="3033139"/>
            <a:ext cx="5362309" cy="1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Forward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1084" name="Table 1084"/>
          <p:cNvGraphicFramePr/>
          <p:nvPr/>
        </p:nvGraphicFramePr>
        <p:xfrm>
          <a:off x="628650" y="5524500"/>
          <a:ext cx="8763000" cy="3886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562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19:19:23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-1668.1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3338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3342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85" name="Table 1085"/>
          <p:cNvGraphicFramePr/>
          <p:nvPr/>
        </p:nvGraphicFramePr>
        <p:xfrm>
          <a:off x="603250" y="3673475"/>
          <a:ext cx="7176441" cy="86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06500"/>
                <a:gridCol w="1188626"/>
                <a:gridCol w="1054570"/>
                <a:gridCol w="1045633"/>
                <a:gridCol w="983074"/>
                <a:gridCol w="1698037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143.5000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4.890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29.343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133.874 153.126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86" name="Table 1086"/>
          <p:cNvGraphicFramePr/>
          <p:nvPr/>
        </p:nvGraphicFramePr>
        <p:xfrm>
          <a:off x="666750" y="958850"/>
          <a:ext cx="7962900" cy="1727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587500"/>
                <a:gridCol w="2425700"/>
                <a:gridCol w="1689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152.801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17.161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0.000188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1.800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3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/>
        </p:nvSpPr>
        <p:spPr>
          <a:xfrm>
            <a:off x="7676354" y="3244618"/>
            <a:ext cx="5362309" cy="2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Backward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1089" name="Table 1089"/>
          <p:cNvGraphicFramePr/>
          <p:nvPr/>
        </p:nvGraphicFramePr>
        <p:xfrm>
          <a:off x="260350" y="6018555"/>
          <a:ext cx="8851900" cy="3886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6510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0.482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0.473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52.11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4.32E-38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19:19:32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-1574.0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3160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3182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90" name="Table 1090"/>
          <p:cNvGraphicFramePr/>
          <p:nvPr/>
        </p:nvGraphicFramePr>
        <p:xfrm>
          <a:off x="234950" y="2805454"/>
          <a:ext cx="8044455" cy="3022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17549"/>
                <a:gridCol w="1120327"/>
                <a:gridCol w="993974"/>
                <a:gridCol w="985551"/>
                <a:gridCol w="926586"/>
                <a:gridCol w="1600468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226.2464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8.297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27.269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209.915 242.578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-29.9645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8.631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-46.954 -12.975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-0.0787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-8.570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-0.097 -0.061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-0.1279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-2.445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-0.231 -0.025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free_high_speed_internet__wifi_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-24.9744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8.590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-2.907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-41.884 -8.064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-33.1708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7.558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-4.389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-48.048 -18.294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091" name="Table 1091"/>
          <p:cNvGraphicFramePr/>
          <p:nvPr/>
        </p:nvGraphicFramePr>
        <p:xfrm>
          <a:off x="476250" y="582955"/>
          <a:ext cx="7861300" cy="1727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485900"/>
                <a:gridCol w="2425700"/>
                <a:gridCol w="1689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14.277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0.741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7.425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1.78E+03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214" y="1091320"/>
            <a:ext cx="12574572" cy="7267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switch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image23.png"/>
          <p:cNvPicPr>
            <a:picLocks noChangeAspect="1"/>
          </p:cNvPicPr>
          <p:nvPr/>
        </p:nvPicPr>
        <p:blipFill>
          <a:blip r:embed="rId2">
            <a:extLst/>
          </a:blip>
          <a:srcRect l="0" t="239" r="0" b="239"/>
          <a:stretch>
            <a:fillRect/>
          </a:stretch>
        </p:blipFill>
        <p:spPr>
          <a:xfrm>
            <a:off x="-85828" y="1228202"/>
            <a:ext cx="13090629" cy="7318082"/>
          </a:xfrm>
          <a:prstGeom prst="rect">
            <a:avLst/>
          </a:prstGeom>
          <a:ln w="12700">
            <a:miter lim="400000"/>
          </a:ln>
        </p:spPr>
      </p:pic>
      <p:sp>
        <p:nvSpPr>
          <p:cNvPr id="1094" name="Shape 1094"/>
          <p:cNvSpPr/>
          <p:nvPr/>
        </p:nvSpPr>
        <p:spPr>
          <a:xfrm>
            <a:off x="-8497" y="3055908"/>
            <a:ext cx="4373899" cy="3352803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95" name="Shape 1095"/>
          <p:cNvSpPr/>
          <p:nvPr/>
        </p:nvSpPr>
        <p:spPr>
          <a:xfrm>
            <a:off x="4365399" y="3055908"/>
            <a:ext cx="245917" cy="3352803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96" name="Shape 1096"/>
          <p:cNvSpPr/>
          <p:nvPr/>
        </p:nvSpPr>
        <p:spPr>
          <a:xfrm>
            <a:off x="2031412" y="3743581"/>
            <a:ext cx="609964" cy="66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099" name="Group 1099"/>
          <p:cNvGrpSpPr/>
          <p:nvPr/>
        </p:nvGrpSpPr>
        <p:grpSpPr>
          <a:xfrm>
            <a:off x="-955931" y="4355269"/>
            <a:ext cx="6591843" cy="1108850"/>
            <a:chOff x="0" y="-1"/>
            <a:chExt cx="6591841" cy="1108849"/>
          </a:xfrm>
        </p:grpSpPr>
        <p:sp>
          <p:nvSpPr>
            <p:cNvPr id="1097" name="Shape 1097"/>
            <p:cNvSpPr/>
            <p:nvPr/>
          </p:nvSpPr>
          <p:spPr>
            <a:xfrm>
              <a:off x="-1" y="-1"/>
              <a:ext cx="6591843" cy="709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4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Purpose &amp; Season</a:t>
              </a:r>
            </a:p>
          </p:txBody>
        </p:sp>
        <p:sp>
          <p:nvSpPr>
            <p:cNvPr id="1098" name="Shape 1098"/>
            <p:cNvSpPr/>
            <p:nvPr/>
          </p:nvSpPr>
          <p:spPr>
            <a:xfrm>
              <a:off x="2892758" y="1060080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5" grpId="2"/>
      <p:bldP build="whole" bldLvl="1" animBg="1" rev="0" advAuto="0" spid="1096" grpId="3"/>
      <p:bldP build="whole" bldLvl="1" animBg="1" rev="0" advAuto="0" spid="1094" grpId="1"/>
      <p:bldP build="whole" bldLvl="1" animBg="1" rev="0" advAuto="0" spid="1099" grpId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964" y="1228201"/>
            <a:ext cx="7479044" cy="7318083"/>
          </a:xfrm>
          <a:prstGeom prst="rect">
            <a:avLst/>
          </a:prstGeom>
          <a:ln w="12700">
            <a:miter lim="400000"/>
          </a:ln>
        </p:spPr>
      </p:pic>
      <p:sp>
        <p:nvSpPr>
          <p:cNvPr id="1102" name="Shape 1102"/>
          <p:cNvSpPr/>
          <p:nvPr/>
        </p:nvSpPr>
        <p:spPr>
          <a:xfrm>
            <a:off x="-8497" y="3055908"/>
            <a:ext cx="4373899" cy="3352803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03" name="Shape 1103"/>
          <p:cNvSpPr/>
          <p:nvPr/>
        </p:nvSpPr>
        <p:spPr>
          <a:xfrm>
            <a:off x="4365399" y="3055908"/>
            <a:ext cx="245917" cy="3352803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04" name="Shape 1104"/>
          <p:cNvSpPr/>
          <p:nvPr/>
        </p:nvSpPr>
        <p:spPr>
          <a:xfrm>
            <a:off x="2031412" y="3743581"/>
            <a:ext cx="609964" cy="66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107" name="Group 1107"/>
          <p:cNvGrpSpPr/>
          <p:nvPr/>
        </p:nvGrpSpPr>
        <p:grpSpPr>
          <a:xfrm>
            <a:off x="-955931" y="4355269"/>
            <a:ext cx="6591843" cy="1108850"/>
            <a:chOff x="0" y="-1"/>
            <a:chExt cx="6591841" cy="1108849"/>
          </a:xfrm>
        </p:grpSpPr>
        <p:sp>
          <p:nvSpPr>
            <p:cNvPr id="1105" name="Shape 1105"/>
            <p:cNvSpPr/>
            <p:nvPr/>
          </p:nvSpPr>
          <p:spPr>
            <a:xfrm>
              <a:off x="-1" y="-1"/>
              <a:ext cx="6591843" cy="5567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3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season &amp; language</a:t>
              </a:r>
            </a:p>
          </p:txBody>
        </p:sp>
        <p:sp>
          <p:nvSpPr>
            <p:cNvPr id="1106" name="Shape 1106"/>
            <p:cNvSpPr/>
            <p:nvPr/>
          </p:nvSpPr>
          <p:spPr>
            <a:xfrm>
              <a:off x="2892758" y="1060080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3" grpId="2"/>
      <p:bldP build="whole" bldLvl="1" animBg="1" rev="0" advAuto="0" spid="1107" grpId="4"/>
      <p:bldP build="whole" bldLvl="1" animBg="1" rev="0" advAuto="0" spid="1104" grpId="3"/>
      <p:bldP build="whole" bldLvl="1" animBg="1" rev="0" advAuto="0" spid="110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9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064" y="1217811"/>
            <a:ext cx="7479044" cy="7318080"/>
          </a:xfrm>
          <a:prstGeom prst="rect">
            <a:avLst/>
          </a:prstGeom>
          <a:ln w="12700">
            <a:miter lim="400000"/>
          </a:ln>
        </p:spPr>
      </p:pic>
      <p:sp>
        <p:nvSpPr>
          <p:cNvPr id="1110" name="Shape 1110"/>
          <p:cNvSpPr/>
          <p:nvPr/>
        </p:nvSpPr>
        <p:spPr>
          <a:xfrm>
            <a:off x="-8497" y="3055908"/>
            <a:ext cx="4373899" cy="3352803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11" name="Shape 1111"/>
          <p:cNvSpPr/>
          <p:nvPr/>
        </p:nvSpPr>
        <p:spPr>
          <a:xfrm>
            <a:off x="4365399" y="3055908"/>
            <a:ext cx="245917" cy="3352803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12" name="Shape 1112"/>
          <p:cNvSpPr/>
          <p:nvPr/>
        </p:nvSpPr>
        <p:spPr>
          <a:xfrm>
            <a:off x="2031412" y="3743581"/>
            <a:ext cx="609964" cy="66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115" name="Group 1115"/>
          <p:cNvGrpSpPr/>
          <p:nvPr/>
        </p:nvGrpSpPr>
        <p:grpSpPr>
          <a:xfrm>
            <a:off x="-959528" y="4418769"/>
            <a:ext cx="6591843" cy="1108850"/>
            <a:chOff x="0" y="0"/>
            <a:chExt cx="6591841" cy="1108848"/>
          </a:xfrm>
        </p:grpSpPr>
        <p:sp>
          <p:nvSpPr>
            <p:cNvPr id="1113" name="Shape 1113"/>
            <p:cNvSpPr/>
            <p:nvPr/>
          </p:nvSpPr>
          <p:spPr>
            <a:xfrm>
              <a:off x="-1" y="-1"/>
              <a:ext cx="6591843" cy="404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2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purpose &amp; language</a:t>
              </a:r>
            </a:p>
          </p:txBody>
        </p:sp>
        <p:sp>
          <p:nvSpPr>
            <p:cNvPr id="1114" name="Shape 1114"/>
            <p:cNvSpPr/>
            <p:nvPr/>
          </p:nvSpPr>
          <p:spPr>
            <a:xfrm>
              <a:off x="2892758" y="1060080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1" grpId="2"/>
      <p:bldP build="whole" bldLvl="1" animBg="1" rev="0" advAuto="0" spid="1110" grpId="1"/>
      <p:bldP build="whole" bldLvl="1" animBg="1" rev="0" advAuto="0" spid="1112" grpId="3"/>
      <p:bldP build="whole" bldLvl="1" animBg="1" rev="0" advAuto="0" spid="1115" grpId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219" y="1207419"/>
            <a:ext cx="8550535" cy="7338864"/>
          </a:xfrm>
          <a:prstGeom prst="rect">
            <a:avLst/>
          </a:prstGeom>
          <a:ln w="12700">
            <a:miter lim="400000"/>
          </a:ln>
        </p:spPr>
      </p:pic>
      <p:sp>
        <p:nvSpPr>
          <p:cNvPr id="1118" name="Shape 1118"/>
          <p:cNvSpPr/>
          <p:nvPr/>
        </p:nvSpPr>
        <p:spPr>
          <a:xfrm>
            <a:off x="-8497" y="3055908"/>
            <a:ext cx="4373899" cy="3352803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19" name="Shape 1119"/>
          <p:cNvSpPr/>
          <p:nvPr/>
        </p:nvSpPr>
        <p:spPr>
          <a:xfrm>
            <a:off x="4365399" y="3055908"/>
            <a:ext cx="245917" cy="3352803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120" name="Shape 1120"/>
          <p:cNvSpPr/>
          <p:nvPr/>
        </p:nvSpPr>
        <p:spPr>
          <a:xfrm>
            <a:off x="2031412" y="3743581"/>
            <a:ext cx="609964" cy="6684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650093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123" name="Group 1123"/>
          <p:cNvGrpSpPr/>
          <p:nvPr/>
        </p:nvGrpSpPr>
        <p:grpSpPr>
          <a:xfrm>
            <a:off x="-955931" y="4355269"/>
            <a:ext cx="6591843" cy="1108850"/>
            <a:chOff x="0" y="-1"/>
            <a:chExt cx="6591841" cy="1108849"/>
          </a:xfrm>
        </p:grpSpPr>
        <p:sp>
          <p:nvSpPr>
            <p:cNvPr id="1121" name="Shape 1121"/>
            <p:cNvSpPr/>
            <p:nvPr/>
          </p:nvSpPr>
          <p:spPr>
            <a:xfrm>
              <a:off x="-1" y="-1"/>
              <a:ext cx="6591843" cy="759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/>
            <a:p>
              <a:pPr defTabSz="1300218">
                <a:defRPr sz="2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price </a:t>
              </a:r>
              <a:r>
                <a:rPr b="1"/>
                <a:t>w/ other </a:t>
              </a:r>
              <a:endParaRPr b="1"/>
            </a:p>
            <a:p>
              <a:pPr defTabSz="1300218">
                <a:defRPr b="1" sz="23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continuous variable</a:t>
              </a:r>
            </a:p>
          </p:txBody>
        </p:sp>
        <p:sp>
          <p:nvSpPr>
            <p:cNvPr id="1122" name="Shape 1122"/>
            <p:cNvSpPr/>
            <p:nvPr/>
          </p:nvSpPr>
          <p:spPr>
            <a:xfrm>
              <a:off x="2892758" y="1060080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0" grpId="3"/>
      <p:bldP build="whole" bldLvl="1" animBg="1" rev="0" advAuto="0" spid="1119" grpId="2"/>
      <p:bldP build="whole" bldLvl="1" animBg="1" rev="0" advAuto="0" spid="1118" grpId="1"/>
      <p:bldP build="whole" bldLvl="1" animBg="1" rev="0" advAuto="0" spid="1123" grpId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/>
        </p:nvSpPr>
        <p:spPr>
          <a:xfrm>
            <a:off x="7308054" y="3812723"/>
            <a:ext cx="5362309" cy="1445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Forward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1126" name="Table 1126"/>
          <p:cNvGraphicFramePr/>
          <p:nvPr/>
        </p:nvGraphicFramePr>
        <p:xfrm>
          <a:off x="349250" y="5480050"/>
          <a:ext cx="8991600" cy="3886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7907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mean_score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22:55:45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-13556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9527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2.711E+04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9526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2.712E+04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127" name="Table 1127"/>
          <p:cNvGraphicFramePr/>
          <p:nvPr/>
        </p:nvGraphicFramePr>
        <p:xfrm>
          <a:off x="387350" y="3765550"/>
          <a:ext cx="6897885" cy="863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1339"/>
                <a:gridCol w="1015160"/>
                <a:gridCol w="1023837"/>
                <a:gridCol w="1084573"/>
                <a:gridCol w="954424"/>
                <a:gridCol w="164855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3.7263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362.261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3.706 3.746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128" name="Table 1128"/>
          <p:cNvGraphicFramePr/>
          <p:nvPr/>
        </p:nvGraphicFramePr>
        <p:xfrm>
          <a:off x="501650" y="946150"/>
          <a:ext cx="8128000" cy="1727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689100"/>
                <a:gridCol w="2425700"/>
                <a:gridCol w="17526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1022.836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1378.557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-0.901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4.47E-300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3.472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2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/>
        </p:nvSpPr>
        <p:spPr>
          <a:xfrm>
            <a:off x="7676354" y="3244618"/>
            <a:ext cx="5362309" cy="214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Backward</a:t>
            </a:r>
          </a:p>
          <a:p>
            <a:pPr defTabSz="1300218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1131" name="Table 1131"/>
          <p:cNvGraphicFramePr/>
          <p:nvPr/>
        </p:nvGraphicFramePr>
        <p:xfrm>
          <a:off x="5340350" y="5997575"/>
          <a:ext cx="6910435" cy="315972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93537"/>
                <a:gridCol w="1795932"/>
                <a:gridCol w="1844735"/>
                <a:gridCol w="1376231"/>
              </a:tblGrid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mean_score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40.38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9.69E-301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22:25:56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-12772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9527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2.563E+04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9484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2.594E+04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132" name="Table 1132"/>
          <p:cNvGraphicFramePr/>
          <p:nvPr/>
        </p:nvGraphicFramePr>
        <p:xfrm>
          <a:off x="387350" y="2053951"/>
          <a:ext cx="3851024" cy="731152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23908"/>
                <a:gridCol w="463933"/>
                <a:gridCol w="490336"/>
                <a:gridCol w="441302"/>
                <a:gridCol w="414900"/>
                <a:gridCol w="716645"/>
              </a:tblGrid>
              <a:tr h="166171"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5.0299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5.417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3.210 6.850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language[T.cs]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-0.9486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-0.975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0.330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-2.856 0.958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language[T.da]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-1.6327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-3.458 0.192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language[T.de]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-1.6235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-3.443 0.196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language[T.en]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-3.432 0.205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language[T.es]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-1.8044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-1.942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-3.626 0.017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language[T.fi]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-1.6994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-1.800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-3.550 0.151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language[T.fr]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-1.7122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-1.845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0.065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-3.531 0.107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language[T.hu]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-0.6996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-0.533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0.594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-3.271 1.872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language[T.in]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-1.4044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-1.476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-3.270 0.461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language[T.it]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-1.7684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-1.903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-3.590 0.053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language[T.iw]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-1.6972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-3.614 0.219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language[T.ja]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-1.6082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-1.727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-3.434 0.217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language[T.ko]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-2.0351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-3.889 -0.181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language[T.nl]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-1.5191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-3.343 0.305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language[T.no]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-1.3447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-1.428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-3.190 0.501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language[T.pl]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-1.5756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-3.450 0.299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language[T.pt]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-1.2587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-1.352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-3.084 0.567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language[T.ru]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-1.2118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-1.305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-3.033 0.609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language[T.sv]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-1.5032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-3.325 0.319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language[T.th]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-1.5033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-3.324 0.317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language[T.tr]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-1.5911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-1.213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0.225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-4.163 0.981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language[T.vi]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-2.0408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-4.613 0.531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language[T.zhCN]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-1.5202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-3.339 0.299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language[T.zhTW]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-1.5088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-1.625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-3.329 0.312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season[T.SPRING]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-0.0732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-2.681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-0.127 -0.020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season[T.SUMMER]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-0.0074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0.793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-0.063 0.048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season[T.WINTER]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-0.1910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-7.051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-0.244 -0.138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purpose[T.Couples]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-0.0330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-0.648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0.517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-0.133 0.067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purpose[T.Family]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-0.0515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-1.003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0.316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-0.152 0.049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purpose[T.Friends]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0.879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-0.092 0.108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purpose[T.Solo]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0.409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0.683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-0.082 0.125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fitness_center_with_gym__workout_room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-0.1491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-5.101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-0.206 -0.092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-0.1383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-3.826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-0.209 -0.067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0.2412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11.061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0.198 0.284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2.39E-05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13.443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0.000 0.000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room_service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0.1036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4.287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0.056 0.151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10.241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0.001 0.002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barlounge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0.0694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3.066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0.025 0.114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free_internet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-0.1922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-6.453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-0.251 -0.134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0.0419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1.443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0.149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-0.015 0.099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-0.1502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-5.220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-0.207 -0.094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0.3406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14.738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0.295 0.386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133" name="Table 1133"/>
          <p:cNvGraphicFramePr/>
          <p:nvPr/>
        </p:nvGraphicFramePr>
        <p:xfrm>
          <a:off x="346892" y="422275"/>
          <a:ext cx="7802513" cy="15050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197543"/>
                <a:gridCol w="1543218"/>
                <a:gridCol w="2358037"/>
                <a:gridCol w="1703713"/>
              </a:tblGrid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843.893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1.393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1124.813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-0.750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5.62E-245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3.763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+mj-lt"/>
                          <a:ea typeface="+mj-ea"/>
                          <a:cs typeface="+mj-cs"/>
                          <a:sym typeface="Helvetica Neue"/>
                        </a:rPr>
                        <a:t>3.50E+05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3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12339517" y="395182"/>
            <a:ext cx="414045" cy="414046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12389621" y="418962"/>
            <a:ext cx="308009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94</a:t>
            </a:r>
          </a:p>
        </p:txBody>
      </p:sp>
      <p:sp>
        <p:nvSpPr>
          <p:cNvPr id="190" name="Shape 190"/>
          <p:cNvSpPr/>
          <p:nvPr/>
        </p:nvSpPr>
        <p:spPr>
          <a:xfrm>
            <a:off x="887449" y="8914120"/>
            <a:ext cx="1204277" cy="242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8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191" name="Shape 191"/>
          <p:cNvSpPr/>
          <p:nvPr/>
        </p:nvSpPr>
        <p:spPr>
          <a:xfrm>
            <a:off x="12286956" y="8844891"/>
            <a:ext cx="313344" cy="315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11579728" y="8841906"/>
            <a:ext cx="315993" cy="31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11935069" y="8846149"/>
            <a:ext cx="315958" cy="314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94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157" y="1290951"/>
            <a:ext cx="12142455" cy="6614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4"/>
      <p:bldP build="whole" bldLvl="1" animBg="1" rev="0" advAuto="0" spid="188" grpId="1"/>
      <p:bldP build="whole" bldLvl="1" animBg="1" rev="0" advAuto="0" spid="189" grpId="2"/>
      <p:bldP build="whole" bldLvl="1" animBg="1" rev="0" advAuto="0" spid="190" grpId="3"/>
      <p:bldP build="whole" bldLvl="1" animBg="1" rev="0" advAuto="0" spid="192" grpId="5"/>
      <p:bldP build="whole" bldLvl="1" animBg="1" rev="0" advAuto="0" spid="193" grpId="6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12319812" y="395182"/>
            <a:ext cx="414045" cy="414045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12369917" y="418962"/>
            <a:ext cx="308009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95</a:t>
            </a:r>
          </a:p>
        </p:txBody>
      </p:sp>
      <p:pic>
        <p:nvPicPr>
          <p:cNvPr id="198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341" y="409023"/>
            <a:ext cx="12104118" cy="8325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 flipV="1">
            <a:off x="3998962" y="5753481"/>
            <a:ext cx="2" cy="849019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1" name="Shape 201"/>
          <p:cNvSpPr/>
          <p:nvPr/>
        </p:nvSpPr>
        <p:spPr>
          <a:xfrm flipV="1">
            <a:off x="7279379" y="5757189"/>
            <a:ext cx="2" cy="833136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2" name="Shape 202"/>
          <p:cNvSpPr/>
          <p:nvPr/>
        </p:nvSpPr>
        <p:spPr>
          <a:xfrm flipV="1">
            <a:off x="10624184" y="5762755"/>
            <a:ext cx="2" cy="827566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>
            <a:off x="12339517" y="395182"/>
            <a:ext cx="414045" cy="414045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50800" tIns="50800" rIns="50800" bIns="50800" anchor="ctr"/>
          <a:lstStyle/>
          <a:p>
            <a:pPr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12389621" y="418962"/>
            <a:ext cx="308009" cy="31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8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96</a:t>
            </a:r>
          </a:p>
        </p:txBody>
      </p:sp>
      <p:pic>
        <p:nvPicPr>
          <p:cNvPr id="205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120" y="207322"/>
            <a:ext cx="11979559" cy="9047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3"/>
      <p:bldP build="whole" bldLvl="1" animBg="1" rev="0" advAuto="0" spid="203" grpId="4"/>
      <p:bldP build="whole" bldLvl="1" animBg="1" rev="0" advAuto="0" spid="200" grpId="1"/>
      <p:bldP build="whole" bldLvl="1" animBg="1" rev="0" advAuto="0" spid="201" grpId="2"/>
      <p:bldP build="whole" bldLvl="1" animBg="1" rev="0" advAuto="0" spid="204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-159174" y="1564376"/>
            <a:ext cx="13323150" cy="7579364"/>
          </a:xfrm>
          <a:prstGeom prst="rect">
            <a:avLst/>
          </a:prstGeom>
          <a:solidFill>
            <a:srgbClr val="445469">
              <a:alpha val="82000"/>
            </a:srgbClr>
          </a:solidFill>
          <a:ln w="12700">
            <a:miter lim="400000"/>
          </a:ln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p:spPr>
        <p:txBody>
          <a:bodyPr lIns="50800" tIns="50800" rIns="50800" bIns="50800" anchor="ctr"/>
          <a:lstStyle/>
          <a:p>
            <a:pPr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211" name="Group 211"/>
          <p:cNvGrpSpPr/>
          <p:nvPr/>
        </p:nvGrpSpPr>
        <p:grpSpPr>
          <a:xfrm>
            <a:off x="3206479" y="2125390"/>
            <a:ext cx="6591843" cy="1120667"/>
            <a:chOff x="0" y="0"/>
            <a:chExt cx="6591841" cy="1120666"/>
          </a:xfrm>
        </p:grpSpPr>
        <p:sp>
          <p:nvSpPr>
            <p:cNvPr id="208" name="Shape 208"/>
            <p:cNvSpPr/>
            <p:nvPr/>
          </p:nvSpPr>
          <p:spPr>
            <a:xfrm>
              <a:off x="0" y="-1"/>
              <a:ext cx="6591843" cy="58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3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Many informations for tourists</a:t>
              </a:r>
            </a:p>
          </p:txBody>
        </p:sp>
        <p:sp>
          <p:nvSpPr>
            <p:cNvPr id="209" name="Shape 209"/>
            <p:cNvSpPr/>
            <p:nvPr/>
          </p:nvSpPr>
          <p:spPr>
            <a:xfrm>
              <a:off x="2881776" y="1071898"/>
              <a:ext cx="828289" cy="4876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87869" y="626120"/>
              <a:ext cx="6216103" cy="4207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6" tIns="57996" rIns="57996" bIns="57996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F2F2F2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But what for the </a:t>
              </a:r>
              <a:r>
                <a:rPr>
                  <a:solidFill>
                    <a:srgbClr val="1EA185"/>
                  </a:solidFill>
                </a:rPr>
                <a:t>hotel owners?</a:t>
              </a:r>
            </a:p>
          </p:txBody>
        </p:sp>
      </p:grpSp>
      <p:grpSp>
        <p:nvGrpSpPr>
          <p:cNvPr id="215" name="Group 215"/>
          <p:cNvGrpSpPr/>
          <p:nvPr/>
        </p:nvGrpSpPr>
        <p:grpSpPr>
          <a:xfrm>
            <a:off x="3319986" y="6508701"/>
            <a:ext cx="6238039" cy="840923"/>
            <a:chOff x="-1" y="-1"/>
            <a:chExt cx="6238037" cy="840922"/>
          </a:xfrm>
        </p:grpSpPr>
        <p:sp>
          <p:nvSpPr>
            <p:cNvPr id="212" name="Shape 212"/>
            <p:cNvSpPr/>
            <p:nvPr/>
          </p:nvSpPr>
          <p:spPr>
            <a:xfrm>
              <a:off x="874805" y="-2"/>
              <a:ext cx="5363232" cy="840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/>
            <a:p>
              <a:pPr algn="just" defTabSz="1300218">
                <a:defRPr sz="1600">
                  <a:solidFill>
                    <a:srgbClr val="851001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But!</a:t>
              </a:r>
              <a:r>
                <a:rPr>
                  <a:solidFill>
                    <a:srgbClr val="F2F2F2"/>
                  </a:solidFill>
                </a:rPr>
                <a:t> What if a small guest house owner want to get some analytic information to help himself make his guest house more popular and more comfortable for tourists?</a:t>
              </a:r>
            </a:p>
          </p:txBody>
        </p:sp>
        <p:sp>
          <p:nvSpPr>
            <p:cNvPr id="213" name="Shape 213"/>
            <p:cNvSpPr/>
            <p:nvPr/>
          </p:nvSpPr>
          <p:spPr>
            <a:xfrm flipH="1" rot="10800000">
              <a:off x="800672" y="39665"/>
              <a:ext cx="67338" cy="617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BD39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>
              <a:off x="-2" y="122844"/>
              <a:ext cx="626755" cy="52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2" y="0"/>
                    <a:pt x="0" y="4822"/>
                    <a:pt x="0" y="10800"/>
                  </a:cubicBezTo>
                  <a:cubicBezTo>
                    <a:pt x="0" y="16778"/>
                    <a:pt x="4822" y="21600"/>
                    <a:pt x="10800" y="21600"/>
                  </a:cubicBezTo>
                  <a:cubicBezTo>
                    <a:pt x="16778" y="21600"/>
                    <a:pt x="21600" y="16778"/>
                    <a:pt x="21600" y="10800"/>
                  </a:cubicBezTo>
                  <a:cubicBezTo>
                    <a:pt x="21600" y="4822"/>
                    <a:pt x="16778" y="0"/>
                    <a:pt x="10800" y="0"/>
                  </a:cubicBezTo>
                  <a:close/>
                  <a:moveTo>
                    <a:pt x="13010" y="10800"/>
                  </a:moveTo>
                  <a:cubicBezTo>
                    <a:pt x="16979" y="14718"/>
                    <a:pt x="16979" y="14718"/>
                    <a:pt x="16979" y="14718"/>
                  </a:cubicBezTo>
                  <a:cubicBezTo>
                    <a:pt x="14718" y="16979"/>
                    <a:pt x="14718" y="16979"/>
                    <a:pt x="14718" y="16979"/>
                  </a:cubicBezTo>
                  <a:cubicBezTo>
                    <a:pt x="10800" y="13010"/>
                    <a:pt x="10800" y="13010"/>
                    <a:pt x="10800" y="13010"/>
                  </a:cubicBezTo>
                  <a:cubicBezTo>
                    <a:pt x="6882" y="16979"/>
                    <a:pt x="6882" y="16979"/>
                    <a:pt x="6882" y="16979"/>
                  </a:cubicBezTo>
                  <a:cubicBezTo>
                    <a:pt x="4621" y="14718"/>
                    <a:pt x="4621" y="14718"/>
                    <a:pt x="4621" y="14718"/>
                  </a:cubicBezTo>
                  <a:cubicBezTo>
                    <a:pt x="8590" y="10800"/>
                    <a:pt x="8590" y="10800"/>
                    <a:pt x="8590" y="10800"/>
                  </a:cubicBezTo>
                  <a:cubicBezTo>
                    <a:pt x="4621" y="6882"/>
                    <a:pt x="4621" y="6882"/>
                    <a:pt x="4621" y="6882"/>
                  </a:cubicBezTo>
                  <a:cubicBezTo>
                    <a:pt x="6882" y="4621"/>
                    <a:pt x="6882" y="4621"/>
                    <a:pt x="6882" y="4621"/>
                  </a:cubicBezTo>
                  <a:cubicBezTo>
                    <a:pt x="10800" y="8590"/>
                    <a:pt x="10800" y="8590"/>
                    <a:pt x="10800" y="8590"/>
                  </a:cubicBezTo>
                  <a:cubicBezTo>
                    <a:pt x="14718" y="4621"/>
                    <a:pt x="14718" y="4621"/>
                    <a:pt x="14718" y="4621"/>
                  </a:cubicBezTo>
                  <a:cubicBezTo>
                    <a:pt x="16979" y="6882"/>
                    <a:pt x="16979" y="6882"/>
                    <a:pt x="16979" y="6882"/>
                  </a:cubicBezTo>
                  <a:cubicBezTo>
                    <a:pt x="13010" y="10800"/>
                    <a:pt x="13010" y="10800"/>
                    <a:pt x="1301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220" name="Group 220"/>
          <p:cNvGrpSpPr/>
          <p:nvPr/>
        </p:nvGrpSpPr>
        <p:grpSpPr>
          <a:xfrm>
            <a:off x="3610504" y="4152087"/>
            <a:ext cx="5940746" cy="545266"/>
            <a:chOff x="0" y="0"/>
            <a:chExt cx="5940744" cy="545264"/>
          </a:xfrm>
        </p:grpSpPr>
        <p:sp>
          <p:nvSpPr>
            <p:cNvPr id="216" name="Shape 216"/>
            <p:cNvSpPr/>
            <p:nvPr/>
          </p:nvSpPr>
          <p:spPr>
            <a:xfrm>
              <a:off x="577515" y="-1"/>
              <a:ext cx="5363230" cy="3583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>
              <a:lvl1pPr algn="just" defTabSz="1300218">
                <a:defRPr sz="1600">
                  <a:solidFill>
                    <a:srgbClr val="F2F2F2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Tourists can check hotel informations in their destination</a:t>
              </a:r>
            </a:p>
          </p:txBody>
        </p:sp>
        <p:sp>
          <p:nvSpPr>
            <p:cNvPr id="217" name="Shape 217"/>
            <p:cNvSpPr/>
            <p:nvPr/>
          </p:nvSpPr>
          <p:spPr>
            <a:xfrm flipH="1" rot="10800000">
              <a:off x="518985" y="52961"/>
              <a:ext cx="58508" cy="48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18" name="Shape 218"/>
            <p:cNvSpPr/>
            <p:nvPr/>
          </p:nvSpPr>
          <p:spPr>
            <a:xfrm flipH="1" rot="10800000">
              <a:off x="518985" y="58012"/>
              <a:ext cx="58508" cy="48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1EA18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19" name="Shape 219"/>
            <p:cNvSpPr/>
            <p:nvPr/>
          </p:nvSpPr>
          <p:spPr>
            <a:xfrm>
              <a:off x="0" y="141815"/>
              <a:ext cx="345022" cy="346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224" name="Group 224"/>
          <p:cNvGrpSpPr/>
          <p:nvPr/>
        </p:nvGrpSpPr>
        <p:grpSpPr>
          <a:xfrm>
            <a:off x="3601717" y="4933593"/>
            <a:ext cx="5956307" cy="599623"/>
            <a:chOff x="0" y="-1"/>
            <a:chExt cx="5956305" cy="599622"/>
          </a:xfrm>
        </p:grpSpPr>
        <p:sp>
          <p:nvSpPr>
            <p:cNvPr id="221" name="Shape 221"/>
            <p:cNvSpPr/>
            <p:nvPr/>
          </p:nvSpPr>
          <p:spPr>
            <a:xfrm>
              <a:off x="593074" y="-2"/>
              <a:ext cx="5363231" cy="5996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>
              <a:lvl1pPr algn="just" defTabSz="1300218">
                <a:defRPr sz="1600">
                  <a:solidFill>
                    <a:srgbClr val="F2F2F2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Tourists can get advises from the review sections of other tourists </a:t>
              </a:r>
            </a:p>
          </p:txBody>
        </p:sp>
        <p:sp>
          <p:nvSpPr>
            <p:cNvPr id="222" name="Shape 222"/>
            <p:cNvSpPr/>
            <p:nvPr/>
          </p:nvSpPr>
          <p:spPr>
            <a:xfrm flipH="1" rot="10800000">
              <a:off x="527771" y="48529"/>
              <a:ext cx="58508" cy="487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9BBB5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23" name="Shape 223"/>
            <p:cNvSpPr/>
            <p:nvPr/>
          </p:nvSpPr>
          <p:spPr>
            <a:xfrm>
              <a:off x="-1" y="119825"/>
              <a:ext cx="345023" cy="34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3610503" y="5739292"/>
            <a:ext cx="5947521" cy="840923"/>
            <a:chOff x="0" y="-1"/>
            <a:chExt cx="5947519" cy="840922"/>
          </a:xfrm>
        </p:grpSpPr>
        <p:sp>
          <p:nvSpPr>
            <p:cNvPr id="225" name="Shape 225"/>
            <p:cNvSpPr/>
            <p:nvPr/>
          </p:nvSpPr>
          <p:spPr>
            <a:xfrm>
              <a:off x="584288" y="-2"/>
              <a:ext cx="5363231" cy="840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0" tIns="58510" rIns="58510" bIns="58510" numCol="1" anchor="t">
              <a:spAutoFit/>
            </a:bodyPr>
            <a:lstStyle>
              <a:lvl1pPr algn="just" defTabSz="1300218">
                <a:defRPr sz="1600">
                  <a:solidFill>
                    <a:srgbClr val="F2F2F2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Tourists can also book a whole package for their tour not only include the hotel stays but also cars rental, flights and others</a:t>
              </a:r>
            </a:p>
          </p:txBody>
        </p:sp>
        <p:sp>
          <p:nvSpPr>
            <p:cNvPr id="226" name="Shape 226"/>
            <p:cNvSpPr/>
            <p:nvPr/>
          </p:nvSpPr>
          <p:spPr>
            <a:xfrm flipH="1" rot="10800000">
              <a:off x="518985" y="44098"/>
              <a:ext cx="58508" cy="487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29B2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-1" y="129932"/>
              <a:ext cx="345023" cy="34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1300218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1"/>
      <p:bldP build="whole" bldLvl="1" animBg="1" rev="0" advAuto="0" spid="220" grpId="2"/>
      <p:bldP build="whole" bldLvl="1" animBg="1" rev="0" advAuto="0" spid="224" grpId="3"/>
      <p:bldP build="whole" bldLvl="1" animBg="1" rev="0" advAuto="0" spid="215" grpId="5"/>
      <p:bldP build="whole" bldLvl="1" animBg="1" rev="0" advAuto="0" spid="228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5965192" y="3464200"/>
            <a:ext cx="1088159" cy="1103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77943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5076256" y="4449834"/>
            <a:ext cx="2862234" cy="3342609"/>
          </a:xfrm>
          <a:prstGeom prst="rect">
            <a:avLst/>
          </a:pr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5076256" y="4009406"/>
            <a:ext cx="2862234" cy="451414"/>
          </a:xfrm>
          <a:prstGeom prst="rect">
            <a:avLst/>
          </a:prstGeom>
          <a:solidFill>
            <a:srgbClr val="77943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3" name="Shape 233"/>
          <p:cNvSpPr/>
          <p:nvPr/>
        </p:nvSpPr>
        <p:spPr>
          <a:xfrm>
            <a:off x="5229295" y="4584787"/>
            <a:ext cx="2559953" cy="2707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Impute different missing values with different methods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Modify the data frame, cutting off unnecessary prefix or suffix for strings,transforming strings to integer and vice versa 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Melting</a:t>
            </a:r>
          </a:p>
        </p:txBody>
      </p:sp>
      <p:sp>
        <p:nvSpPr>
          <p:cNvPr id="234" name="Shape 234"/>
          <p:cNvSpPr/>
          <p:nvPr/>
        </p:nvSpPr>
        <p:spPr>
          <a:xfrm>
            <a:off x="5093882" y="4093526"/>
            <a:ext cx="28319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8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modification &amp; imputation</a:t>
            </a:r>
          </a:p>
        </p:txBody>
      </p:sp>
      <p:sp>
        <p:nvSpPr>
          <p:cNvPr id="235" name="Shape 235"/>
          <p:cNvSpPr/>
          <p:nvPr/>
        </p:nvSpPr>
        <p:spPr>
          <a:xfrm flipH="1">
            <a:off x="8165620" y="5372143"/>
            <a:ext cx="331262" cy="738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0787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9459342" y="3464200"/>
            <a:ext cx="1088160" cy="1103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C677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8570407" y="4449834"/>
            <a:ext cx="2862234" cy="3342609"/>
          </a:xfrm>
          <a:prstGeom prst="rect">
            <a:avLst/>
          </a:prstGeom>
          <a:solidFill>
            <a:srgbClr val="F29B2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8" name="Shape 238"/>
          <p:cNvSpPr/>
          <p:nvPr/>
        </p:nvSpPr>
        <p:spPr>
          <a:xfrm>
            <a:off x="8570407" y="4009406"/>
            <a:ext cx="2862234" cy="451414"/>
          </a:xfrm>
          <a:prstGeom prst="rect">
            <a:avLst/>
          </a:prstGeom>
          <a:solidFill>
            <a:srgbClr val="C6770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8737433" y="4707978"/>
            <a:ext cx="2559953" cy="223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Binary and multi-relationships between variables using Seaborn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Conduct forward multiple linear regression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Conduct backward multiple linear regression.</a:t>
            </a:r>
          </a:p>
        </p:txBody>
      </p:sp>
      <p:sp>
        <p:nvSpPr>
          <p:cNvPr id="240" name="Shape 240"/>
          <p:cNvSpPr/>
          <p:nvPr/>
        </p:nvSpPr>
        <p:spPr>
          <a:xfrm>
            <a:off x="8708304" y="4093526"/>
            <a:ext cx="259137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8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Analysis and prediction</a:t>
            </a:r>
          </a:p>
        </p:txBody>
      </p:sp>
      <p:sp>
        <p:nvSpPr>
          <p:cNvPr id="241" name="Shape 241"/>
          <p:cNvSpPr/>
          <p:nvPr/>
        </p:nvSpPr>
        <p:spPr>
          <a:xfrm>
            <a:off x="2470359" y="3464200"/>
            <a:ext cx="1088159" cy="11033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1679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1581423" y="4449834"/>
            <a:ext cx="2862234" cy="3342611"/>
          </a:xfrm>
          <a:prstGeom prst="rect">
            <a:avLst/>
          </a:prstGeom>
          <a:solidFill>
            <a:srgbClr val="1EA1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1581423" y="4009406"/>
            <a:ext cx="2862234" cy="451414"/>
          </a:xfrm>
          <a:prstGeom prst="rect">
            <a:avLst/>
          </a:prstGeom>
          <a:solidFill>
            <a:srgbClr val="16796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4" name="Shape 244"/>
          <p:cNvSpPr/>
          <p:nvPr/>
        </p:nvSpPr>
        <p:spPr>
          <a:xfrm>
            <a:off x="1735029" y="4470487"/>
            <a:ext cx="2559953" cy="3182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6" tIns="58526" rIns="58526" bIns="58526">
            <a:spAutoFit/>
          </a:bodyPr>
          <a:lstStyle/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Crawling on the main page to retrieve the hotel list in Krabi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With every hotel in list, get into the hotel page to retrieve main info</a:t>
            </a:r>
          </a:p>
          <a:p>
            <a:pPr algn="l" defTabSz="1300218">
              <a:lnSpc>
                <a:spcPct val="110000"/>
              </a:lnSpc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  <a:p>
            <a:pPr marL="228660" indent="-228660" algn="l" defTabSz="1300218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At the reviews section, interact through JS to get the scores by people from different countries, seasons and with different purposes </a:t>
            </a:r>
          </a:p>
        </p:txBody>
      </p:sp>
      <p:sp>
        <p:nvSpPr>
          <p:cNvPr id="245" name="Shape 245"/>
          <p:cNvSpPr/>
          <p:nvPr/>
        </p:nvSpPr>
        <p:spPr>
          <a:xfrm>
            <a:off x="2290932" y="4093526"/>
            <a:ext cx="1448148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8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web crawling</a:t>
            </a:r>
          </a:p>
        </p:txBody>
      </p:sp>
      <p:sp>
        <p:nvSpPr>
          <p:cNvPr id="246" name="Shape 246"/>
          <p:cNvSpPr/>
          <p:nvPr/>
        </p:nvSpPr>
        <p:spPr>
          <a:xfrm flipH="1">
            <a:off x="4596224" y="5372143"/>
            <a:ext cx="331262" cy="738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0787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1EA18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2824759" y="3582184"/>
            <a:ext cx="369729" cy="369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55" y="2584"/>
                </a:moveTo>
                <a:cubicBezTo>
                  <a:pt x="18138" y="2584"/>
                  <a:pt x="18138" y="2584"/>
                  <a:pt x="18138" y="2584"/>
                </a:cubicBezTo>
                <a:cubicBezTo>
                  <a:pt x="18138" y="4778"/>
                  <a:pt x="18138" y="4778"/>
                  <a:pt x="18138" y="4778"/>
                </a:cubicBezTo>
                <a:cubicBezTo>
                  <a:pt x="14286" y="4778"/>
                  <a:pt x="14286" y="4778"/>
                  <a:pt x="14286" y="4778"/>
                </a:cubicBezTo>
                <a:cubicBezTo>
                  <a:pt x="14286" y="2584"/>
                  <a:pt x="14286" y="2584"/>
                  <a:pt x="14286" y="2584"/>
                </a:cubicBezTo>
                <a:cubicBezTo>
                  <a:pt x="7363" y="2584"/>
                  <a:pt x="7363" y="2584"/>
                  <a:pt x="7363" y="2584"/>
                </a:cubicBezTo>
                <a:cubicBezTo>
                  <a:pt x="7363" y="4778"/>
                  <a:pt x="7363" y="4778"/>
                  <a:pt x="7363" y="4778"/>
                </a:cubicBezTo>
                <a:cubicBezTo>
                  <a:pt x="3462" y="4778"/>
                  <a:pt x="3462" y="4778"/>
                  <a:pt x="3462" y="4778"/>
                </a:cubicBezTo>
                <a:cubicBezTo>
                  <a:pt x="3462" y="2584"/>
                  <a:pt x="3462" y="2584"/>
                  <a:pt x="3462" y="2584"/>
                </a:cubicBezTo>
                <a:cubicBezTo>
                  <a:pt x="2194" y="2584"/>
                  <a:pt x="2194" y="2584"/>
                  <a:pt x="2194" y="2584"/>
                </a:cubicBezTo>
                <a:cubicBezTo>
                  <a:pt x="878" y="2584"/>
                  <a:pt x="0" y="3462"/>
                  <a:pt x="0" y="4778"/>
                </a:cubicBezTo>
                <a:cubicBezTo>
                  <a:pt x="0" y="19455"/>
                  <a:pt x="0" y="19455"/>
                  <a:pt x="0" y="19455"/>
                </a:cubicBezTo>
                <a:cubicBezTo>
                  <a:pt x="0" y="20722"/>
                  <a:pt x="878" y="21600"/>
                  <a:pt x="2194" y="21600"/>
                </a:cubicBezTo>
                <a:cubicBezTo>
                  <a:pt x="19455" y="21600"/>
                  <a:pt x="19455" y="21600"/>
                  <a:pt x="19455" y="21600"/>
                </a:cubicBezTo>
                <a:cubicBezTo>
                  <a:pt x="20722" y="21600"/>
                  <a:pt x="21600" y="20722"/>
                  <a:pt x="21600" y="19455"/>
                </a:cubicBezTo>
                <a:cubicBezTo>
                  <a:pt x="21600" y="4778"/>
                  <a:pt x="21600" y="4778"/>
                  <a:pt x="21600" y="4778"/>
                </a:cubicBezTo>
                <a:cubicBezTo>
                  <a:pt x="21600" y="3462"/>
                  <a:pt x="20722" y="2584"/>
                  <a:pt x="19455" y="2584"/>
                </a:cubicBezTo>
                <a:close/>
                <a:moveTo>
                  <a:pt x="19455" y="19455"/>
                </a:moveTo>
                <a:cubicBezTo>
                  <a:pt x="2194" y="19455"/>
                  <a:pt x="2194" y="19455"/>
                  <a:pt x="2194" y="19455"/>
                </a:cubicBezTo>
                <a:cubicBezTo>
                  <a:pt x="2194" y="9557"/>
                  <a:pt x="2194" y="9557"/>
                  <a:pt x="2194" y="9557"/>
                </a:cubicBezTo>
                <a:cubicBezTo>
                  <a:pt x="19455" y="9557"/>
                  <a:pt x="19455" y="9557"/>
                  <a:pt x="19455" y="9557"/>
                </a:cubicBezTo>
                <a:lnTo>
                  <a:pt x="19455" y="19455"/>
                </a:lnTo>
                <a:close/>
                <a:moveTo>
                  <a:pt x="6046" y="0"/>
                </a:moveTo>
                <a:cubicBezTo>
                  <a:pt x="4340" y="0"/>
                  <a:pt x="4340" y="0"/>
                  <a:pt x="4340" y="0"/>
                </a:cubicBezTo>
                <a:cubicBezTo>
                  <a:pt x="4340" y="4340"/>
                  <a:pt x="4340" y="4340"/>
                  <a:pt x="4340" y="4340"/>
                </a:cubicBezTo>
                <a:cubicBezTo>
                  <a:pt x="6046" y="4340"/>
                  <a:pt x="6046" y="4340"/>
                  <a:pt x="6046" y="4340"/>
                </a:cubicBezTo>
                <a:lnTo>
                  <a:pt x="6046" y="0"/>
                </a:lnTo>
                <a:close/>
                <a:moveTo>
                  <a:pt x="17260" y="0"/>
                </a:moveTo>
                <a:cubicBezTo>
                  <a:pt x="15554" y="0"/>
                  <a:pt x="15554" y="0"/>
                  <a:pt x="15554" y="0"/>
                </a:cubicBezTo>
                <a:cubicBezTo>
                  <a:pt x="15554" y="4340"/>
                  <a:pt x="15554" y="4340"/>
                  <a:pt x="15554" y="4340"/>
                </a:cubicBezTo>
                <a:cubicBezTo>
                  <a:pt x="17260" y="4340"/>
                  <a:pt x="17260" y="4340"/>
                  <a:pt x="17260" y="4340"/>
                </a:cubicBezTo>
                <a:lnTo>
                  <a:pt x="1726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9810487" y="3661374"/>
            <a:ext cx="413845" cy="266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59" y="6026"/>
                </a:moveTo>
                <a:cubicBezTo>
                  <a:pt x="16167" y="6026"/>
                  <a:pt x="15820" y="6026"/>
                  <a:pt x="15429" y="6026"/>
                </a:cubicBezTo>
                <a:cubicBezTo>
                  <a:pt x="14646" y="2438"/>
                  <a:pt x="12734" y="0"/>
                  <a:pt x="10039" y="0"/>
                </a:cubicBezTo>
                <a:cubicBezTo>
                  <a:pt x="6954" y="0"/>
                  <a:pt x="4259" y="4198"/>
                  <a:pt x="4259" y="9073"/>
                </a:cubicBezTo>
                <a:cubicBezTo>
                  <a:pt x="4259" y="9073"/>
                  <a:pt x="4259" y="9615"/>
                  <a:pt x="4259" y="10157"/>
                </a:cubicBezTo>
                <a:cubicBezTo>
                  <a:pt x="4259" y="10157"/>
                  <a:pt x="4259" y="10157"/>
                  <a:pt x="3868" y="10157"/>
                </a:cubicBezTo>
                <a:cubicBezTo>
                  <a:pt x="1956" y="10157"/>
                  <a:pt x="0" y="12662"/>
                  <a:pt x="0" y="16251"/>
                </a:cubicBezTo>
                <a:cubicBezTo>
                  <a:pt x="0" y="19230"/>
                  <a:pt x="1956" y="21600"/>
                  <a:pt x="3868" y="21600"/>
                </a:cubicBezTo>
                <a:cubicBezTo>
                  <a:pt x="16559" y="21600"/>
                  <a:pt x="16559" y="21600"/>
                  <a:pt x="16559" y="21600"/>
                </a:cubicBezTo>
                <a:cubicBezTo>
                  <a:pt x="19253" y="21600"/>
                  <a:pt x="21600" y="18621"/>
                  <a:pt x="21600" y="13813"/>
                </a:cubicBezTo>
                <a:cubicBezTo>
                  <a:pt x="21600" y="9615"/>
                  <a:pt x="19253" y="6026"/>
                  <a:pt x="16559" y="6026"/>
                </a:cubicBezTo>
                <a:close/>
                <a:moveTo>
                  <a:pt x="12343" y="13204"/>
                </a:moveTo>
                <a:cubicBezTo>
                  <a:pt x="11561" y="14423"/>
                  <a:pt x="9648" y="18011"/>
                  <a:pt x="9257" y="18621"/>
                </a:cubicBezTo>
                <a:cubicBezTo>
                  <a:pt x="9257" y="18621"/>
                  <a:pt x="8866" y="19230"/>
                  <a:pt x="8475" y="18621"/>
                </a:cubicBezTo>
                <a:cubicBezTo>
                  <a:pt x="8475" y="18621"/>
                  <a:pt x="8475" y="18621"/>
                  <a:pt x="8475" y="18011"/>
                </a:cubicBezTo>
                <a:lnTo>
                  <a:pt x="8475" y="17402"/>
                </a:lnTo>
                <a:cubicBezTo>
                  <a:pt x="9648" y="13813"/>
                  <a:pt x="9648" y="13813"/>
                  <a:pt x="9648" y="13813"/>
                </a:cubicBezTo>
                <a:cubicBezTo>
                  <a:pt x="9648" y="13204"/>
                  <a:pt x="9257" y="13204"/>
                  <a:pt x="8866" y="13204"/>
                </a:cubicBezTo>
                <a:cubicBezTo>
                  <a:pt x="8475" y="12662"/>
                  <a:pt x="8084" y="12662"/>
                  <a:pt x="8084" y="12053"/>
                </a:cubicBezTo>
                <a:cubicBezTo>
                  <a:pt x="8084" y="11443"/>
                  <a:pt x="8084" y="11443"/>
                  <a:pt x="8475" y="10834"/>
                </a:cubicBezTo>
                <a:cubicBezTo>
                  <a:pt x="8866" y="9615"/>
                  <a:pt x="11213" y="6026"/>
                  <a:pt x="11213" y="6026"/>
                </a:cubicBezTo>
                <a:cubicBezTo>
                  <a:pt x="11561" y="5417"/>
                  <a:pt x="11561" y="5417"/>
                  <a:pt x="11952" y="5417"/>
                </a:cubicBezTo>
                <a:cubicBezTo>
                  <a:pt x="11952" y="6026"/>
                  <a:pt x="12343" y="6026"/>
                  <a:pt x="12343" y="6026"/>
                </a:cubicBezTo>
                <a:cubicBezTo>
                  <a:pt x="12343" y="6568"/>
                  <a:pt x="11952" y="6568"/>
                  <a:pt x="11952" y="7177"/>
                </a:cubicBezTo>
                <a:cubicBezTo>
                  <a:pt x="10822" y="10834"/>
                  <a:pt x="10822" y="10834"/>
                  <a:pt x="10822" y="10834"/>
                </a:cubicBezTo>
                <a:cubicBezTo>
                  <a:pt x="11213" y="10834"/>
                  <a:pt x="11561" y="11443"/>
                  <a:pt x="11952" y="11443"/>
                </a:cubicBezTo>
                <a:cubicBezTo>
                  <a:pt x="12343" y="11443"/>
                  <a:pt x="12734" y="12053"/>
                  <a:pt x="12734" y="12662"/>
                </a:cubicBezTo>
                <a:lnTo>
                  <a:pt x="12343" y="1320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6306432" y="3614977"/>
            <a:ext cx="410912" cy="369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77" y="7346"/>
                </a:moveTo>
                <a:cubicBezTo>
                  <a:pt x="4216" y="6519"/>
                  <a:pt x="5041" y="6957"/>
                  <a:pt x="6171" y="8222"/>
                </a:cubicBezTo>
                <a:cubicBezTo>
                  <a:pt x="6563" y="8659"/>
                  <a:pt x="6563" y="8222"/>
                  <a:pt x="6563" y="8222"/>
                </a:cubicBezTo>
                <a:cubicBezTo>
                  <a:pt x="6954" y="8222"/>
                  <a:pt x="8084" y="6519"/>
                  <a:pt x="8475" y="6519"/>
                </a:cubicBezTo>
                <a:cubicBezTo>
                  <a:pt x="8475" y="6519"/>
                  <a:pt x="8475" y="6519"/>
                  <a:pt x="8475" y="6081"/>
                </a:cubicBezTo>
                <a:cubicBezTo>
                  <a:pt x="8084" y="6081"/>
                  <a:pt x="7736" y="5643"/>
                  <a:pt x="7736" y="5205"/>
                </a:cubicBezTo>
                <a:cubicBezTo>
                  <a:pt x="5780" y="2189"/>
                  <a:pt x="13082" y="486"/>
                  <a:pt x="11952" y="486"/>
                </a:cubicBezTo>
                <a:cubicBezTo>
                  <a:pt x="11169" y="0"/>
                  <a:pt x="8866" y="0"/>
                  <a:pt x="8475" y="0"/>
                </a:cubicBezTo>
                <a:cubicBezTo>
                  <a:pt x="7345" y="486"/>
                  <a:pt x="5433" y="1751"/>
                  <a:pt x="4650" y="2627"/>
                </a:cubicBezTo>
                <a:cubicBezTo>
                  <a:pt x="3477" y="3503"/>
                  <a:pt x="3129" y="3941"/>
                  <a:pt x="3129" y="3941"/>
                </a:cubicBezTo>
                <a:cubicBezTo>
                  <a:pt x="2695" y="4330"/>
                  <a:pt x="3129" y="5205"/>
                  <a:pt x="2303" y="5643"/>
                </a:cubicBezTo>
                <a:cubicBezTo>
                  <a:pt x="1565" y="6081"/>
                  <a:pt x="1173" y="5643"/>
                  <a:pt x="782" y="6081"/>
                </a:cubicBezTo>
                <a:cubicBezTo>
                  <a:pt x="782" y="6519"/>
                  <a:pt x="391" y="6519"/>
                  <a:pt x="0" y="6957"/>
                </a:cubicBezTo>
                <a:lnTo>
                  <a:pt x="0" y="7346"/>
                </a:lnTo>
                <a:lnTo>
                  <a:pt x="1565" y="9097"/>
                </a:lnTo>
                <a:cubicBezTo>
                  <a:pt x="1565" y="9535"/>
                  <a:pt x="1912" y="9535"/>
                  <a:pt x="2303" y="9535"/>
                </a:cubicBezTo>
                <a:cubicBezTo>
                  <a:pt x="2303" y="9097"/>
                  <a:pt x="2695" y="8659"/>
                  <a:pt x="3129" y="8659"/>
                </a:cubicBezTo>
                <a:cubicBezTo>
                  <a:pt x="3129" y="8659"/>
                  <a:pt x="3129" y="7346"/>
                  <a:pt x="3477" y="7346"/>
                </a:cubicBezTo>
                <a:close/>
                <a:moveTo>
                  <a:pt x="9648" y="7784"/>
                </a:moveTo>
                <a:cubicBezTo>
                  <a:pt x="9257" y="7784"/>
                  <a:pt x="9257" y="7784"/>
                  <a:pt x="9257" y="7784"/>
                </a:cubicBezTo>
                <a:cubicBezTo>
                  <a:pt x="7736" y="9097"/>
                  <a:pt x="7736" y="9097"/>
                  <a:pt x="7736" y="9097"/>
                </a:cubicBezTo>
                <a:cubicBezTo>
                  <a:pt x="7345" y="9535"/>
                  <a:pt x="7345" y="9535"/>
                  <a:pt x="7345" y="9924"/>
                </a:cubicBezTo>
                <a:cubicBezTo>
                  <a:pt x="16559" y="21162"/>
                  <a:pt x="16559" y="21162"/>
                  <a:pt x="16559" y="21162"/>
                </a:cubicBezTo>
                <a:cubicBezTo>
                  <a:pt x="16559" y="21600"/>
                  <a:pt x="16993" y="21600"/>
                  <a:pt x="17341" y="21162"/>
                </a:cubicBezTo>
                <a:cubicBezTo>
                  <a:pt x="18514" y="20286"/>
                  <a:pt x="18514" y="20286"/>
                  <a:pt x="18514" y="20286"/>
                </a:cubicBezTo>
                <a:cubicBezTo>
                  <a:pt x="18514" y="19849"/>
                  <a:pt x="18514" y="19459"/>
                  <a:pt x="18514" y="19459"/>
                </a:cubicBezTo>
                <a:lnTo>
                  <a:pt x="9648" y="7784"/>
                </a:lnTo>
                <a:close/>
                <a:moveTo>
                  <a:pt x="21600" y="3065"/>
                </a:moveTo>
                <a:cubicBezTo>
                  <a:pt x="21209" y="2189"/>
                  <a:pt x="21209" y="2627"/>
                  <a:pt x="20818" y="2627"/>
                </a:cubicBezTo>
                <a:cubicBezTo>
                  <a:pt x="20818" y="3065"/>
                  <a:pt x="20035" y="3941"/>
                  <a:pt x="20035" y="4330"/>
                </a:cubicBezTo>
                <a:cubicBezTo>
                  <a:pt x="19644" y="5205"/>
                  <a:pt x="18905" y="6081"/>
                  <a:pt x="17732" y="5205"/>
                </a:cubicBezTo>
                <a:cubicBezTo>
                  <a:pt x="16559" y="3941"/>
                  <a:pt x="16993" y="3503"/>
                  <a:pt x="17341" y="3065"/>
                </a:cubicBezTo>
                <a:cubicBezTo>
                  <a:pt x="17341" y="2627"/>
                  <a:pt x="18123" y="1362"/>
                  <a:pt x="18123" y="924"/>
                </a:cubicBezTo>
                <a:cubicBezTo>
                  <a:pt x="18514" y="924"/>
                  <a:pt x="18123" y="486"/>
                  <a:pt x="17732" y="486"/>
                </a:cubicBezTo>
                <a:cubicBezTo>
                  <a:pt x="17341" y="924"/>
                  <a:pt x="15037" y="1751"/>
                  <a:pt x="14646" y="3503"/>
                </a:cubicBezTo>
                <a:cubicBezTo>
                  <a:pt x="14255" y="4768"/>
                  <a:pt x="15037" y="6081"/>
                  <a:pt x="13864" y="7346"/>
                </a:cubicBezTo>
                <a:cubicBezTo>
                  <a:pt x="12343" y="9097"/>
                  <a:pt x="12343" y="9097"/>
                  <a:pt x="12343" y="9097"/>
                </a:cubicBezTo>
                <a:cubicBezTo>
                  <a:pt x="13864" y="11238"/>
                  <a:pt x="13864" y="11238"/>
                  <a:pt x="13864" y="11238"/>
                </a:cubicBezTo>
                <a:cubicBezTo>
                  <a:pt x="15820" y="9097"/>
                  <a:pt x="15820" y="9097"/>
                  <a:pt x="15820" y="9097"/>
                </a:cubicBezTo>
                <a:cubicBezTo>
                  <a:pt x="16167" y="8659"/>
                  <a:pt x="16993" y="8222"/>
                  <a:pt x="17732" y="8659"/>
                </a:cubicBezTo>
                <a:cubicBezTo>
                  <a:pt x="19644" y="9097"/>
                  <a:pt x="20427" y="8222"/>
                  <a:pt x="21209" y="6957"/>
                </a:cubicBezTo>
                <a:cubicBezTo>
                  <a:pt x="21600" y="5643"/>
                  <a:pt x="21600" y="3503"/>
                  <a:pt x="21600" y="3065"/>
                </a:cubicBezTo>
                <a:close/>
                <a:moveTo>
                  <a:pt x="3129" y="19459"/>
                </a:moveTo>
                <a:cubicBezTo>
                  <a:pt x="2695" y="19849"/>
                  <a:pt x="2695" y="20286"/>
                  <a:pt x="3129" y="20286"/>
                </a:cubicBezTo>
                <a:cubicBezTo>
                  <a:pt x="3868" y="21600"/>
                  <a:pt x="3868" y="21600"/>
                  <a:pt x="3868" y="21600"/>
                </a:cubicBezTo>
                <a:cubicBezTo>
                  <a:pt x="4216" y="21600"/>
                  <a:pt x="4650" y="21600"/>
                  <a:pt x="4650" y="21162"/>
                </a:cubicBezTo>
                <a:cubicBezTo>
                  <a:pt x="10039" y="15568"/>
                  <a:pt x="10039" y="15568"/>
                  <a:pt x="10039" y="15568"/>
                </a:cubicBezTo>
                <a:cubicBezTo>
                  <a:pt x="8475" y="13378"/>
                  <a:pt x="8475" y="13378"/>
                  <a:pt x="8475" y="13378"/>
                </a:cubicBezTo>
                <a:lnTo>
                  <a:pt x="3129" y="194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53" name="Group 253"/>
          <p:cNvGrpSpPr/>
          <p:nvPr/>
        </p:nvGrpSpPr>
        <p:grpSpPr>
          <a:xfrm>
            <a:off x="1537063" y="1475923"/>
            <a:ext cx="9930686" cy="1109137"/>
            <a:chOff x="-1" y="0"/>
            <a:chExt cx="9930684" cy="1109136"/>
          </a:xfrm>
        </p:grpSpPr>
        <p:sp>
          <p:nvSpPr>
            <p:cNvPr id="250" name="Shape 250"/>
            <p:cNvSpPr/>
            <p:nvPr/>
          </p:nvSpPr>
          <p:spPr>
            <a:xfrm>
              <a:off x="-2" y="0"/>
              <a:ext cx="9930686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8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Process of scraping on TripAdvisor</a:t>
              </a:r>
            </a:p>
          </p:txBody>
        </p:sp>
        <p:sp>
          <p:nvSpPr>
            <p:cNvPr id="251" name="Shape 251"/>
            <p:cNvSpPr/>
            <p:nvPr/>
          </p:nvSpPr>
          <p:spPr>
            <a:xfrm>
              <a:off x="4562068" y="1060356"/>
              <a:ext cx="828505" cy="4878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18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>
              <a:off x="1867459" y="614463"/>
              <a:ext cx="6217721" cy="35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1" tIns="58011" rIns="58011" bIns="58011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We can initiate a crawling process to conduct this kind of analysis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14:switch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5"/>
      <p:bldP build="whole" bldLvl="1" animBg="1" rev="0" advAuto="0" spid="240" grpId="11"/>
      <p:bldP build="whole" bldLvl="1" animBg="1" rev="0" advAuto="0" spid="245" grpId="16"/>
      <p:bldP build="whole" bldLvl="1" animBg="1" rev="0" advAuto="0" spid="241" grpId="12"/>
      <p:bldP build="whole" bldLvl="1" animBg="1" rev="0" advAuto="0" spid="236" grpId="7"/>
      <p:bldP build="whole" bldLvl="1" animBg="1" rev="0" advAuto="0" spid="248" grpId="19"/>
      <p:bldP build="whole" bldLvl="1" animBg="1" rev="0" advAuto="0" spid="237" grpId="8"/>
      <p:bldP build="whole" bldLvl="1" animBg="1" rev="0" advAuto="0" spid="247" grpId="18"/>
      <p:bldP build="whole" bldLvl="1" animBg="1" rev="0" advAuto="0" spid="242" grpId="13"/>
      <p:bldP build="whole" bldLvl="1" animBg="1" rev="0" advAuto="0" spid="249" grpId="20"/>
      <p:bldP build="whole" bldLvl="1" animBg="1" rev="0" advAuto="0" spid="239" grpId="10"/>
      <p:bldP build="whole" bldLvl="1" animBg="1" rev="0" advAuto="0" spid="232" grpId="3"/>
      <p:bldP build="whole" bldLvl="1" animBg="1" rev="0" advAuto="0" spid="230" grpId="1"/>
      <p:bldP build="whole" bldLvl="1" animBg="1" rev="0" advAuto="0" spid="231" grpId="2"/>
      <p:bldP build="whole" bldLvl="1" animBg="1" rev="0" advAuto="0" spid="243" grpId="14"/>
      <p:bldP build="whole" bldLvl="1" animBg="1" rev="0" advAuto="0" spid="235" grpId="6"/>
      <p:bldP build="whole" bldLvl="1" animBg="1" rev="0" advAuto="0" spid="238" grpId="9"/>
      <p:bldP build="whole" bldLvl="1" animBg="1" rev="0" advAuto="0" spid="233" grpId="4"/>
      <p:bldP build="whole" bldLvl="1" animBg="1" rev="0" advAuto="0" spid="246" grpId="17"/>
      <p:bldP build="whole" bldLvl="1" animBg="1" rev="0" advAuto="0" spid="234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259"/>
          <p:cNvGrpSpPr/>
          <p:nvPr/>
        </p:nvGrpSpPr>
        <p:grpSpPr>
          <a:xfrm>
            <a:off x="769243" y="3539660"/>
            <a:ext cx="2157990" cy="653152"/>
            <a:chOff x="0" y="-1"/>
            <a:chExt cx="2157988" cy="653151"/>
          </a:xfrm>
        </p:grpSpPr>
        <p:grpSp>
          <p:nvGrpSpPr>
            <p:cNvPr id="257" name="Group 257"/>
            <p:cNvGrpSpPr/>
            <p:nvPr/>
          </p:nvGrpSpPr>
          <p:grpSpPr>
            <a:xfrm>
              <a:off x="139233" y="-2"/>
              <a:ext cx="1321103" cy="323596"/>
              <a:chOff x="-1" y="-1"/>
              <a:chExt cx="1321102" cy="323595"/>
            </a:xfrm>
          </p:grpSpPr>
          <p:sp>
            <p:nvSpPr>
              <p:cNvPr id="255" name="Shape 255"/>
              <p:cNvSpPr/>
              <p:nvPr/>
            </p:nvSpPr>
            <p:spPr>
              <a:xfrm>
                <a:off x="-2" y="-2"/>
                <a:ext cx="1321103" cy="32359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256" name="Shape 256"/>
              <p:cNvSpPr/>
              <p:nvPr/>
            </p:nvSpPr>
            <p:spPr>
              <a:xfrm>
                <a:off x="-2" y="41146"/>
                <a:ext cx="1321103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Hotel name</a:t>
                </a:r>
              </a:p>
            </p:txBody>
          </p:sp>
        </p:grpSp>
        <p:sp>
          <p:nvSpPr>
            <p:cNvPr id="258" name="Shape 258"/>
            <p:cNvSpPr/>
            <p:nvPr/>
          </p:nvSpPr>
          <p:spPr>
            <a:xfrm>
              <a:off x="-1" y="307232"/>
              <a:ext cx="2157990" cy="345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The name of the hotel</a:t>
              </a:r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10230587" y="6109459"/>
            <a:ext cx="2187269" cy="1118869"/>
            <a:chOff x="0" y="0"/>
            <a:chExt cx="2187268" cy="1118868"/>
          </a:xfrm>
        </p:grpSpPr>
        <p:grpSp>
          <p:nvGrpSpPr>
            <p:cNvPr id="262" name="Group 262"/>
            <p:cNvGrpSpPr/>
            <p:nvPr/>
          </p:nvGrpSpPr>
          <p:grpSpPr>
            <a:xfrm>
              <a:off x="129477" y="-1"/>
              <a:ext cx="1366065" cy="323596"/>
              <a:chOff x="-1" y="0"/>
              <a:chExt cx="1366064" cy="323595"/>
            </a:xfrm>
          </p:grpSpPr>
          <p:sp>
            <p:nvSpPr>
              <p:cNvPr id="260" name="Shape 260"/>
              <p:cNvSpPr/>
              <p:nvPr/>
            </p:nvSpPr>
            <p:spPr>
              <a:xfrm>
                <a:off x="-2" y="-1"/>
                <a:ext cx="1366065" cy="323596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261" name="Shape 261"/>
              <p:cNvSpPr/>
              <p:nvPr/>
            </p:nvSpPr>
            <p:spPr>
              <a:xfrm>
                <a:off x="-2" y="22096"/>
                <a:ext cx="1366065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ranking</a:t>
                </a:r>
              </a:p>
            </p:txBody>
          </p:sp>
        </p:grpSp>
        <p:sp>
          <p:nvSpPr>
            <p:cNvPr id="263" name="Shape 263"/>
            <p:cNvSpPr/>
            <p:nvPr/>
          </p:nvSpPr>
          <p:spPr>
            <a:xfrm>
              <a:off x="-1" y="341149"/>
              <a:ext cx="2187270" cy="777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The ranking of the hotel in its local area. Somehow related to the rating</a:t>
              </a:r>
            </a:p>
          </p:txBody>
        </p:sp>
      </p:grpSp>
      <p:grpSp>
        <p:nvGrpSpPr>
          <p:cNvPr id="269" name="Group 269"/>
          <p:cNvGrpSpPr/>
          <p:nvPr/>
        </p:nvGrpSpPr>
        <p:grpSpPr>
          <a:xfrm>
            <a:off x="10233348" y="4110029"/>
            <a:ext cx="2182509" cy="878642"/>
            <a:chOff x="0" y="-1"/>
            <a:chExt cx="2182508" cy="878640"/>
          </a:xfrm>
        </p:grpSpPr>
        <p:grpSp>
          <p:nvGrpSpPr>
            <p:cNvPr id="267" name="Group 267"/>
            <p:cNvGrpSpPr/>
            <p:nvPr/>
          </p:nvGrpSpPr>
          <p:grpSpPr>
            <a:xfrm>
              <a:off x="123800" y="-2"/>
              <a:ext cx="1274123" cy="323596"/>
              <a:chOff x="0" y="-1"/>
              <a:chExt cx="1274122" cy="323595"/>
            </a:xfrm>
          </p:grpSpPr>
          <p:sp>
            <p:nvSpPr>
              <p:cNvPr id="265" name="Shape 265"/>
              <p:cNvSpPr/>
              <p:nvPr/>
            </p:nvSpPr>
            <p:spPr>
              <a:xfrm>
                <a:off x="-1" y="-2"/>
                <a:ext cx="1274124" cy="323596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266" name="Shape 266"/>
              <p:cNvSpPr/>
              <p:nvPr/>
            </p:nvSpPr>
            <p:spPr>
              <a:xfrm>
                <a:off x="-1" y="22096"/>
                <a:ext cx="1274124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8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reviews</a:t>
                </a:r>
              </a:p>
            </p:txBody>
          </p:sp>
        </p:grpSp>
        <p:sp>
          <p:nvSpPr>
            <p:cNvPr id="268" name="Shape 268"/>
            <p:cNvSpPr/>
            <p:nvPr/>
          </p:nvSpPr>
          <p:spPr>
            <a:xfrm>
              <a:off x="-1" y="316821"/>
              <a:ext cx="2182510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The total number of the reviews for this hotel</a:t>
              </a:r>
            </a:p>
          </p:txBody>
        </p:sp>
      </p:grpSp>
      <p:grpSp>
        <p:nvGrpSpPr>
          <p:cNvPr id="274" name="Group 274"/>
          <p:cNvGrpSpPr/>
          <p:nvPr/>
        </p:nvGrpSpPr>
        <p:grpSpPr>
          <a:xfrm>
            <a:off x="5539454" y="6748539"/>
            <a:ext cx="2356400" cy="871864"/>
            <a:chOff x="0" y="0"/>
            <a:chExt cx="2356398" cy="871863"/>
          </a:xfrm>
        </p:grpSpPr>
        <p:grpSp>
          <p:nvGrpSpPr>
            <p:cNvPr id="272" name="Group 272"/>
            <p:cNvGrpSpPr/>
            <p:nvPr/>
          </p:nvGrpSpPr>
          <p:grpSpPr>
            <a:xfrm>
              <a:off x="134533" y="-1"/>
              <a:ext cx="1333618" cy="323596"/>
              <a:chOff x="-1" y="0"/>
              <a:chExt cx="1333617" cy="323595"/>
            </a:xfrm>
          </p:grpSpPr>
          <p:sp>
            <p:nvSpPr>
              <p:cNvPr id="270" name="Shape 270"/>
              <p:cNvSpPr/>
              <p:nvPr/>
            </p:nvSpPr>
            <p:spPr>
              <a:xfrm>
                <a:off x="-2" y="-1"/>
                <a:ext cx="1333619" cy="323596"/>
              </a:xfrm>
              <a:prstGeom prst="rect">
                <a:avLst/>
              </a:prstGeom>
              <a:solidFill>
                <a:srgbClr val="F29B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1300218">
                  <a:defRPr sz="24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</a:p>
            </p:txBody>
          </p:sp>
          <p:sp>
            <p:nvSpPr>
              <p:cNvPr id="271" name="Shape 271"/>
              <p:cNvSpPr/>
              <p:nvPr/>
            </p:nvSpPr>
            <p:spPr>
              <a:xfrm>
                <a:off x="-2" y="41146"/>
                <a:ext cx="1333619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8">
                  <a:defRPr b="1" sz="1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Hotel rating</a:t>
                </a:r>
              </a:p>
            </p:txBody>
          </p:sp>
        </p:grpSp>
        <p:sp>
          <p:nvSpPr>
            <p:cNvPr id="273" name="Shape 273"/>
            <p:cNvSpPr/>
            <p:nvPr/>
          </p:nvSpPr>
          <p:spPr>
            <a:xfrm>
              <a:off x="0" y="310044"/>
              <a:ext cx="2356400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8" tIns="65008" rIns="65008" bIns="65008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The overall rating of the hotel</a:t>
              </a:r>
            </a:p>
          </p:txBody>
        </p:sp>
      </p:grpSp>
      <p:sp>
        <p:nvSpPr>
          <p:cNvPr id="275" name="Shape 275"/>
          <p:cNvSpPr/>
          <p:nvPr/>
        </p:nvSpPr>
        <p:spPr>
          <a:xfrm flipH="1" rot="16200000">
            <a:off x="4345977" y="4753719"/>
            <a:ext cx="3003058" cy="986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6" name="Shape 276"/>
          <p:cNvSpPr/>
          <p:nvPr/>
        </p:nvSpPr>
        <p:spPr>
          <a:xfrm flipH="1">
            <a:off x="2290592" y="3481770"/>
            <a:ext cx="2665762" cy="236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chemeClr val="accent5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7" name="Shape 277"/>
          <p:cNvSpPr/>
          <p:nvPr/>
        </p:nvSpPr>
        <p:spPr>
          <a:xfrm flipH="1" rot="10800000">
            <a:off x="6283414" y="3652861"/>
            <a:ext cx="4073736" cy="618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1300218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8" name="Shape 278"/>
          <p:cNvSpPr/>
          <p:nvPr/>
        </p:nvSpPr>
        <p:spPr>
          <a:xfrm>
            <a:off x="6515836" y="3815260"/>
            <a:ext cx="3844232" cy="2455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931" y="0"/>
                </a:lnTo>
                <a:lnTo>
                  <a:pt x="49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281" name="Group 281"/>
          <p:cNvGrpSpPr/>
          <p:nvPr/>
        </p:nvGrpSpPr>
        <p:grpSpPr>
          <a:xfrm>
            <a:off x="3217461" y="473505"/>
            <a:ext cx="6591843" cy="1928367"/>
            <a:chOff x="0" y="-2"/>
            <a:chExt cx="6591841" cy="1928366"/>
          </a:xfrm>
        </p:grpSpPr>
        <p:sp>
          <p:nvSpPr>
            <p:cNvPr id="279" name="Shape 279"/>
            <p:cNvSpPr/>
            <p:nvPr/>
          </p:nvSpPr>
          <p:spPr>
            <a:xfrm>
              <a:off x="-1" y="-3"/>
              <a:ext cx="6591843" cy="1928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8">
                <a:defRPr b="1" sz="6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Retrieve the hotel list</a:t>
              </a:r>
            </a:p>
          </p:txBody>
        </p:sp>
        <p:sp>
          <p:nvSpPr>
            <p:cNvPr id="280" name="Shape 280"/>
            <p:cNvSpPr/>
            <p:nvPr/>
          </p:nvSpPr>
          <p:spPr>
            <a:xfrm>
              <a:off x="2881776" y="1085480"/>
              <a:ext cx="828289" cy="487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300218">
                <a:defRPr sz="2400">
                  <a:solidFill>
                    <a:srgbClr val="9BBB5C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pic>
        <p:nvPicPr>
          <p:cNvPr id="282" name="image7.png"/>
          <p:cNvPicPr>
            <a:picLocks noChangeAspect="1"/>
          </p:cNvPicPr>
          <p:nvPr/>
        </p:nvPicPr>
        <p:blipFill>
          <a:blip r:embed="rId2">
            <a:alphaModFix amt="66542"/>
            <a:extLst/>
          </a:blip>
          <a:stretch>
            <a:fillRect/>
          </a:stretch>
        </p:blipFill>
        <p:spPr>
          <a:xfrm>
            <a:off x="3625951" y="3030109"/>
            <a:ext cx="6484751" cy="1562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Class="entr" nodeType="after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1" grpId="1"/>
      <p:bldP build="whole" bldLvl="1" animBg="1" rev="0" advAuto="0" spid="275" grpId="4"/>
      <p:bldP build="whole" bldLvl="1" animBg="1" rev="0" advAuto="0" spid="278" grpId="6"/>
      <p:bldP build="whole" bldLvl="1" animBg="1" rev="0" advAuto="0" spid="259" grpId="3"/>
      <p:bldP build="whole" bldLvl="1" animBg="1" rev="0" advAuto="0" spid="276" grpId="2"/>
      <p:bldP build="whole" bldLvl="1" animBg="1" rev="0" advAuto="0" spid="264" grpId="7"/>
      <p:bldP build="whole" bldLvl="1" animBg="1" rev="0" advAuto="0" spid="274" grpId="5"/>
      <p:bldP build="whole" bldLvl="1" animBg="1" rev="0" advAuto="0" spid="277" grpId="8"/>
      <p:bldP build="whole" bldLvl="1" animBg="1" rev="0" advAuto="0" spid="269" grpId="9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